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5"/>
  </p:notesMasterIdLst>
  <p:handoutMasterIdLst>
    <p:handoutMasterId r:id="rId16"/>
  </p:handoutMasterIdLst>
  <p:sldIdLst>
    <p:sldId id="267" r:id="rId5"/>
    <p:sldId id="257" r:id="rId6"/>
    <p:sldId id="268" r:id="rId7"/>
    <p:sldId id="269" r:id="rId8"/>
    <p:sldId id="270" r:id="rId9"/>
    <p:sldId id="272" r:id="rId10"/>
    <p:sldId id="271" r:id="rId11"/>
    <p:sldId id="274" r:id="rId12"/>
    <p:sldId id="273" r:id="rId13"/>
    <p:sldId id="262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497D"/>
    <a:srgbClr val="EFED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266C9F7-C6C1-4835-9F0C-22344566CBD5}" v="3" dt="2024-03-12T05:51:45.812"/>
  </p1510:revLst>
</p1510:revInfo>
</file>

<file path=ppt/tableStyles.xml><?xml version="1.0" encoding="utf-8"?>
<a:tblStyleLst xmlns:a="http://schemas.openxmlformats.org/drawingml/2006/main" def="{306799F8-075E-4A3A-A7F6-7FBC6576F1A4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712" autoAdjust="0"/>
  </p:normalViewPr>
  <p:slideViewPr>
    <p:cSldViewPr snapToGrid="0">
      <p:cViewPr varScale="1">
        <p:scale>
          <a:sx n="111" d="100"/>
          <a:sy n="111" d="100"/>
        </p:scale>
        <p:origin x="48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3" d="100"/>
          <a:sy n="63" d="100"/>
        </p:scale>
        <p:origin x="2280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ma Pradeep Kumar" userId="S::hemamalini.p@ilantechsolutions.com::bf4d12ad-88a1-4e20-b6a5-6b83670af731" providerId="AD" clId="Web-{2266C9F7-C6C1-4835-9F0C-22344566CBD5}"/>
    <pc:docChg chg="modSld">
      <pc:chgData name="Hema Pradeep Kumar" userId="S::hemamalini.p@ilantechsolutions.com::bf4d12ad-88a1-4e20-b6a5-6b83670af731" providerId="AD" clId="Web-{2266C9F7-C6C1-4835-9F0C-22344566CBD5}" dt="2024-03-12T05:51:45.812" v="2" actId="20577"/>
      <pc:docMkLst>
        <pc:docMk/>
      </pc:docMkLst>
      <pc:sldChg chg="modSp">
        <pc:chgData name="Hema Pradeep Kumar" userId="S::hemamalini.p@ilantechsolutions.com::bf4d12ad-88a1-4e20-b6a5-6b83670af731" providerId="AD" clId="Web-{2266C9F7-C6C1-4835-9F0C-22344566CBD5}" dt="2024-03-12T05:51:45.812" v="2" actId="20577"/>
        <pc:sldMkLst>
          <pc:docMk/>
          <pc:sldMk cId="2684535445" sldId="257"/>
        </pc:sldMkLst>
        <pc:spChg chg="mod">
          <ac:chgData name="Hema Pradeep Kumar" userId="S::hemamalini.p@ilantechsolutions.com::bf4d12ad-88a1-4e20-b6a5-6b83670af731" providerId="AD" clId="Web-{2266C9F7-C6C1-4835-9F0C-22344566CBD5}" dt="2024-03-12T05:51:45.812" v="2" actId="20577"/>
          <ac:spMkLst>
            <pc:docMk/>
            <pc:sldMk cId="2684535445" sldId="257"/>
            <ac:spMk id="3" creationId="{9276B044-A495-4FDE-B341-D8F787F3BAD4}"/>
          </ac:spMkLst>
        </pc:spChg>
      </pc:sldChg>
    </pc:docChg>
  </pc:docChgLst>
  <pc:docChgLst>
    <pc:chgData name="Ilan Freelancing Team" userId="e5295c02e430a8e5" providerId="LiveId" clId="{6EDEE025-D85E-425E-9EE7-CF735B92BF9D}"/>
    <pc:docChg chg="modSld">
      <pc:chgData name="Ilan Freelancing Team" userId="e5295c02e430a8e5" providerId="LiveId" clId="{6EDEE025-D85E-425E-9EE7-CF735B92BF9D}" dt="2023-09-19T08:06:08.841" v="15" actId="14100"/>
      <pc:docMkLst>
        <pc:docMk/>
      </pc:docMkLst>
      <pc:sldChg chg="modSp mod">
        <pc:chgData name="Ilan Freelancing Team" userId="e5295c02e430a8e5" providerId="LiveId" clId="{6EDEE025-D85E-425E-9EE7-CF735B92BF9D}" dt="2023-09-19T08:05:07.048" v="1" actId="14100"/>
        <pc:sldMkLst>
          <pc:docMk/>
          <pc:sldMk cId="2684535445" sldId="257"/>
        </pc:sldMkLst>
        <pc:spChg chg="mod">
          <ac:chgData name="Ilan Freelancing Team" userId="e5295c02e430a8e5" providerId="LiveId" clId="{6EDEE025-D85E-425E-9EE7-CF735B92BF9D}" dt="2023-09-19T08:05:07.048" v="1" actId="14100"/>
          <ac:spMkLst>
            <pc:docMk/>
            <pc:sldMk cId="2684535445" sldId="257"/>
            <ac:spMk id="4" creationId="{B4A43D05-94D6-45D4-A993-1740FED758C1}"/>
          </ac:spMkLst>
        </pc:spChg>
        <pc:spChg chg="mod">
          <ac:chgData name="Ilan Freelancing Team" userId="e5295c02e430a8e5" providerId="LiveId" clId="{6EDEE025-D85E-425E-9EE7-CF735B92BF9D}" dt="2023-09-19T08:05:05.302" v="0" actId="122"/>
          <ac:spMkLst>
            <pc:docMk/>
            <pc:sldMk cId="2684535445" sldId="257"/>
            <ac:spMk id="5" creationId="{231B0C87-C23B-46B3-ADAC-2129FC7308AC}"/>
          </ac:spMkLst>
        </pc:spChg>
      </pc:sldChg>
      <pc:sldChg chg="modSp mod">
        <pc:chgData name="Ilan Freelancing Team" userId="e5295c02e430a8e5" providerId="LiveId" clId="{6EDEE025-D85E-425E-9EE7-CF735B92BF9D}" dt="2023-09-19T08:05:11.023" v="3" actId="14100"/>
        <pc:sldMkLst>
          <pc:docMk/>
          <pc:sldMk cId="3107782543" sldId="268"/>
        </pc:sldMkLst>
        <pc:spChg chg="mod">
          <ac:chgData name="Ilan Freelancing Team" userId="e5295c02e430a8e5" providerId="LiveId" clId="{6EDEE025-D85E-425E-9EE7-CF735B92BF9D}" dt="2023-09-19T08:05:11.023" v="3" actId="14100"/>
          <ac:spMkLst>
            <pc:docMk/>
            <pc:sldMk cId="3107782543" sldId="268"/>
            <ac:spMk id="4" creationId="{00000000-0000-0000-0000-000000000000}"/>
          </ac:spMkLst>
        </pc:spChg>
        <pc:spChg chg="mod">
          <ac:chgData name="Ilan Freelancing Team" userId="e5295c02e430a8e5" providerId="LiveId" clId="{6EDEE025-D85E-425E-9EE7-CF735B92BF9D}" dt="2023-09-19T08:05:09.444" v="2" actId="122"/>
          <ac:spMkLst>
            <pc:docMk/>
            <pc:sldMk cId="3107782543" sldId="268"/>
            <ac:spMk id="5" creationId="{00000000-0000-0000-0000-000000000000}"/>
          </ac:spMkLst>
        </pc:spChg>
      </pc:sldChg>
      <pc:sldChg chg="modSp mod">
        <pc:chgData name="Ilan Freelancing Team" userId="e5295c02e430a8e5" providerId="LiveId" clId="{6EDEE025-D85E-425E-9EE7-CF735B92BF9D}" dt="2023-09-19T08:05:41.970" v="5" actId="14100"/>
        <pc:sldMkLst>
          <pc:docMk/>
          <pc:sldMk cId="1972823058" sldId="269"/>
        </pc:sldMkLst>
        <pc:spChg chg="mod">
          <ac:chgData name="Ilan Freelancing Team" userId="e5295c02e430a8e5" providerId="LiveId" clId="{6EDEE025-D85E-425E-9EE7-CF735B92BF9D}" dt="2023-09-19T08:05:41.970" v="5" actId="14100"/>
          <ac:spMkLst>
            <pc:docMk/>
            <pc:sldMk cId="1972823058" sldId="269"/>
            <ac:spMk id="4" creationId="{00000000-0000-0000-0000-000000000000}"/>
          </ac:spMkLst>
        </pc:spChg>
        <pc:spChg chg="mod">
          <ac:chgData name="Ilan Freelancing Team" userId="e5295c02e430a8e5" providerId="LiveId" clId="{6EDEE025-D85E-425E-9EE7-CF735B92BF9D}" dt="2023-09-19T08:05:40.320" v="4" actId="122"/>
          <ac:spMkLst>
            <pc:docMk/>
            <pc:sldMk cId="1972823058" sldId="269"/>
            <ac:spMk id="5" creationId="{00000000-0000-0000-0000-000000000000}"/>
          </ac:spMkLst>
        </pc:spChg>
      </pc:sldChg>
      <pc:sldChg chg="modSp mod">
        <pc:chgData name="Ilan Freelancing Team" userId="e5295c02e430a8e5" providerId="LiveId" clId="{6EDEE025-D85E-425E-9EE7-CF735B92BF9D}" dt="2023-09-19T08:05:45.716" v="7" actId="14100"/>
        <pc:sldMkLst>
          <pc:docMk/>
          <pc:sldMk cId="2161180408" sldId="270"/>
        </pc:sldMkLst>
        <pc:spChg chg="mod">
          <ac:chgData name="Ilan Freelancing Team" userId="e5295c02e430a8e5" providerId="LiveId" clId="{6EDEE025-D85E-425E-9EE7-CF735B92BF9D}" dt="2023-09-19T08:05:45.716" v="7" actId="14100"/>
          <ac:spMkLst>
            <pc:docMk/>
            <pc:sldMk cId="2161180408" sldId="270"/>
            <ac:spMk id="4" creationId="{00000000-0000-0000-0000-000000000000}"/>
          </ac:spMkLst>
        </pc:spChg>
        <pc:spChg chg="mod">
          <ac:chgData name="Ilan Freelancing Team" userId="e5295c02e430a8e5" providerId="LiveId" clId="{6EDEE025-D85E-425E-9EE7-CF735B92BF9D}" dt="2023-09-19T08:05:44.229" v="6" actId="122"/>
          <ac:spMkLst>
            <pc:docMk/>
            <pc:sldMk cId="2161180408" sldId="270"/>
            <ac:spMk id="5" creationId="{00000000-0000-0000-0000-000000000000}"/>
          </ac:spMkLst>
        </pc:spChg>
      </pc:sldChg>
      <pc:sldChg chg="modSp mod">
        <pc:chgData name="Ilan Freelancing Team" userId="e5295c02e430a8e5" providerId="LiveId" clId="{6EDEE025-D85E-425E-9EE7-CF735B92BF9D}" dt="2023-09-19T08:05:54.655" v="9" actId="14100"/>
        <pc:sldMkLst>
          <pc:docMk/>
          <pc:sldMk cId="370114921" sldId="271"/>
        </pc:sldMkLst>
        <pc:spChg chg="mod">
          <ac:chgData name="Ilan Freelancing Team" userId="e5295c02e430a8e5" providerId="LiveId" clId="{6EDEE025-D85E-425E-9EE7-CF735B92BF9D}" dt="2023-09-19T08:05:54.655" v="9" actId="14100"/>
          <ac:spMkLst>
            <pc:docMk/>
            <pc:sldMk cId="370114921" sldId="271"/>
            <ac:spMk id="4" creationId="{00000000-0000-0000-0000-000000000000}"/>
          </ac:spMkLst>
        </pc:spChg>
        <pc:spChg chg="mod">
          <ac:chgData name="Ilan Freelancing Team" userId="e5295c02e430a8e5" providerId="LiveId" clId="{6EDEE025-D85E-425E-9EE7-CF735B92BF9D}" dt="2023-09-19T08:05:52.922" v="8" actId="122"/>
          <ac:spMkLst>
            <pc:docMk/>
            <pc:sldMk cId="370114921" sldId="271"/>
            <ac:spMk id="5" creationId="{00000000-0000-0000-0000-000000000000}"/>
          </ac:spMkLst>
        </pc:spChg>
      </pc:sldChg>
      <pc:sldChg chg="modSp mod">
        <pc:chgData name="Ilan Freelancing Team" userId="e5295c02e430a8e5" providerId="LiveId" clId="{6EDEE025-D85E-425E-9EE7-CF735B92BF9D}" dt="2023-09-19T08:05:59.966" v="11" actId="14100"/>
        <pc:sldMkLst>
          <pc:docMk/>
          <pc:sldMk cId="820946993" sldId="272"/>
        </pc:sldMkLst>
        <pc:spChg chg="mod">
          <ac:chgData name="Ilan Freelancing Team" userId="e5295c02e430a8e5" providerId="LiveId" clId="{6EDEE025-D85E-425E-9EE7-CF735B92BF9D}" dt="2023-09-19T08:05:59.966" v="11" actId="14100"/>
          <ac:spMkLst>
            <pc:docMk/>
            <pc:sldMk cId="820946993" sldId="272"/>
            <ac:spMk id="4" creationId="{00000000-0000-0000-0000-000000000000}"/>
          </ac:spMkLst>
        </pc:spChg>
        <pc:spChg chg="mod">
          <ac:chgData name="Ilan Freelancing Team" userId="e5295c02e430a8e5" providerId="LiveId" clId="{6EDEE025-D85E-425E-9EE7-CF735B92BF9D}" dt="2023-09-19T08:05:57.133" v="10" actId="122"/>
          <ac:spMkLst>
            <pc:docMk/>
            <pc:sldMk cId="820946993" sldId="272"/>
            <ac:spMk id="5" creationId="{00000000-0000-0000-0000-000000000000}"/>
          </ac:spMkLst>
        </pc:spChg>
      </pc:sldChg>
      <pc:sldChg chg="modSp mod">
        <pc:chgData name="Ilan Freelancing Team" userId="e5295c02e430a8e5" providerId="LiveId" clId="{6EDEE025-D85E-425E-9EE7-CF735B92BF9D}" dt="2023-09-19T08:06:08.841" v="15" actId="14100"/>
        <pc:sldMkLst>
          <pc:docMk/>
          <pc:sldMk cId="3956906548" sldId="273"/>
        </pc:sldMkLst>
        <pc:spChg chg="mod">
          <ac:chgData name="Ilan Freelancing Team" userId="e5295c02e430a8e5" providerId="LiveId" clId="{6EDEE025-D85E-425E-9EE7-CF735B92BF9D}" dt="2023-09-19T08:06:08.841" v="15" actId="14100"/>
          <ac:spMkLst>
            <pc:docMk/>
            <pc:sldMk cId="3956906548" sldId="273"/>
            <ac:spMk id="4" creationId="{00000000-0000-0000-0000-000000000000}"/>
          </ac:spMkLst>
        </pc:spChg>
        <pc:spChg chg="mod">
          <ac:chgData name="Ilan Freelancing Team" userId="e5295c02e430a8e5" providerId="LiveId" clId="{6EDEE025-D85E-425E-9EE7-CF735B92BF9D}" dt="2023-09-19T08:06:07.009" v="14" actId="122"/>
          <ac:spMkLst>
            <pc:docMk/>
            <pc:sldMk cId="3956906548" sldId="273"/>
            <ac:spMk id="5" creationId="{00000000-0000-0000-0000-000000000000}"/>
          </ac:spMkLst>
        </pc:spChg>
      </pc:sldChg>
      <pc:sldChg chg="modSp mod">
        <pc:chgData name="Ilan Freelancing Team" userId="e5295c02e430a8e5" providerId="LiveId" clId="{6EDEE025-D85E-425E-9EE7-CF735B92BF9D}" dt="2023-09-19T08:06:04.628" v="13" actId="14100"/>
        <pc:sldMkLst>
          <pc:docMk/>
          <pc:sldMk cId="1658008951" sldId="274"/>
        </pc:sldMkLst>
        <pc:spChg chg="mod">
          <ac:chgData name="Ilan Freelancing Team" userId="e5295c02e430a8e5" providerId="LiveId" clId="{6EDEE025-D85E-425E-9EE7-CF735B92BF9D}" dt="2023-09-19T08:06:04.628" v="13" actId="14100"/>
          <ac:spMkLst>
            <pc:docMk/>
            <pc:sldMk cId="1658008951" sldId="274"/>
            <ac:spMk id="4" creationId="{00000000-0000-0000-0000-000000000000}"/>
          </ac:spMkLst>
        </pc:spChg>
        <pc:spChg chg="mod">
          <ac:chgData name="Ilan Freelancing Team" userId="e5295c02e430a8e5" providerId="LiveId" clId="{6EDEE025-D85E-425E-9EE7-CF735B92BF9D}" dt="2023-09-19T08:06:02.626" v="12" actId="122"/>
          <ac:spMkLst>
            <pc:docMk/>
            <pc:sldMk cId="1658008951" sldId="274"/>
            <ac:spMk id="5" creationId="{00000000-0000-0000-0000-000000000000}"/>
          </ac:spMkLst>
        </pc:spChg>
      </pc:sldChg>
    </pc:docChg>
  </pc:docChgLst>
  <pc:docChgLst>
    <pc:chgData name="Karthik Venkatesan" userId="S::karthik.v@ilantechsolutions.com::75fd7440-9ce6-438e-8094-e00e2460dbb6" providerId="AD" clId="Web-{D56AE3F6-D230-44D3-98FD-1033AB415CD1}"/>
    <pc:docChg chg="sldOrd">
      <pc:chgData name="Karthik Venkatesan" userId="S::karthik.v@ilantechsolutions.com::75fd7440-9ce6-438e-8094-e00e2460dbb6" providerId="AD" clId="Web-{D56AE3F6-D230-44D3-98FD-1033AB415CD1}" dt="2024-01-18T10:32:32.959" v="0"/>
      <pc:docMkLst>
        <pc:docMk/>
      </pc:docMkLst>
      <pc:sldChg chg="ord">
        <pc:chgData name="Karthik Venkatesan" userId="S::karthik.v@ilantechsolutions.com::75fd7440-9ce6-438e-8094-e00e2460dbb6" providerId="AD" clId="Web-{D56AE3F6-D230-44D3-98FD-1033AB415CD1}" dt="2024-01-18T10:32:32.959" v="0"/>
        <pc:sldMkLst>
          <pc:docMk/>
          <pc:sldMk cId="370114921" sldId="271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E47F476-161E-4A04-A0FB-965A0EEB438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2E49AB-875B-42C8-941C-0DE0DBD2D3F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66B955-9ABA-47D4-BA0F-43D209E6DE06}" type="datetimeFigureOut">
              <a:rPr lang="en-US" smtClean="0"/>
              <a:t>3/11/2024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3EFBA4A-EC84-4A1C-951D-F76333FEEC6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085306-E124-4DA3-9455-10E28A78FE3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FAA0D8-202C-4D3D-887A-429ECB6FFB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34069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CB2CDF-B126-45E4-90C9-E18C5294BFC0}" type="datetimeFigureOut">
              <a:rPr lang="en-IN" smtClean="0"/>
              <a:t>11-03-2024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9409BC-BA18-47D6-99A6-4A890CB30B5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879164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915128" y="1397977"/>
            <a:ext cx="8361229" cy="3007447"/>
          </a:xfrm>
        </p:spPr>
        <p:txBody>
          <a:bodyPr anchor="ctr" anchorCtr="0">
            <a:noAutofit/>
          </a:bodyPr>
          <a:lstStyle>
            <a:lvl1pPr algn="ctr">
              <a:defRPr sz="6600" cap="none" baseline="0">
                <a:solidFill>
                  <a:schemeClr val="tx2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4475023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A8B01443-0B10-424C-BB64-8DA22BF04F54}" type="datetime3">
              <a:rPr lang="en-US" noProof="0" smtClean="0"/>
              <a:t>11 March 2024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r>
              <a:rPr lang="en-US" noProof="0"/>
              <a:t>ILAN TECH SOLUTIONS PVT LTD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38049E5-7B53-4E85-8972-7D6C4BCE5BB9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3" name="L-Shape 12">
            <a:extLst>
              <a:ext uri="{FF2B5EF4-FFF2-40B4-BE49-F238E27FC236}">
                <a16:creationId xmlns:a16="http://schemas.microsoft.com/office/drawing/2014/main" id="{79965FD7-DA9A-4AFB-B8C8-34AC1FEE9F72}"/>
              </a:ext>
            </a:extLst>
          </p:cNvPr>
          <p:cNvSpPr/>
          <p:nvPr userDrawn="1"/>
        </p:nvSpPr>
        <p:spPr>
          <a:xfrm flipV="1">
            <a:off x="887674" y="726883"/>
            <a:ext cx="2772000" cy="4158497"/>
          </a:xfrm>
          <a:prstGeom prst="corner">
            <a:avLst>
              <a:gd name="adj1" fmla="val 7397"/>
              <a:gd name="adj2" fmla="val 7750"/>
            </a:avLst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L-Shape 14">
            <a:extLst>
              <a:ext uri="{FF2B5EF4-FFF2-40B4-BE49-F238E27FC236}">
                <a16:creationId xmlns:a16="http://schemas.microsoft.com/office/drawing/2014/main" id="{92465177-72B9-4DCF-8F98-0C79F3EE32EC}"/>
              </a:ext>
            </a:extLst>
          </p:cNvPr>
          <p:cNvSpPr/>
          <p:nvPr userDrawn="1"/>
        </p:nvSpPr>
        <p:spPr>
          <a:xfrm rot="10800000" flipV="1">
            <a:off x="8532326" y="1820272"/>
            <a:ext cx="2772000" cy="4158497"/>
          </a:xfrm>
          <a:prstGeom prst="corner">
            <a:avLst>
              <a:gd name="adj1" fmla="val 7397"/>
              <a:gd name="adj2" fmla="val 7750"/>
            </a:avLst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L-Shape 7">
            <a:extLst>
              <a:ext uri="{FF2B5EF4-FFF2-40B4-BE49-F238E27FC236}">
                <a16:creationId xmlns:a16="http://schemas.microsoft.com/office/drawing/2014/main" id="{B5516E7A-AEB0-4772-8098-8B0F8B5F1126}"/>
              </a:ext>
            </a:extLst>
          </p:cNvPr>
          <p:cNvSpPr/>
          <p:nvPr userDrawn="1"/>
        </p:nvSpPr>
        <p:spPr>
          <a:xfrm flipV="1">
            <a:off x="752858" y="609652"/>
            <a:ext cx="3152309" cy="4408489"/>
          </a:xfrm>
          <a:prstGeom prst="corner">
            <a:avLst>
              <a:gd name="adj1" fmla="val 6149"/>
              <a:gd name="adj2" fmla="val 6814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L-Shape 11">
            <a:extLst>
              <a:ext uri="{FF2B5EF4-FFF2-40B4-BE49-F238E27FC236}">
                <a16:creationId xmlns:a16="http://schemas.microsoft.com/office/drawing/2014/main" id="{E864F603-D3F0-4241-9005-3F6C3BD62BEF}"/>
              </a:ext>
            </a:extLst>
          </p:cNvPr>
          <p:cNvSpPr/>
          <p:nvPr userDrawn="1"/>
        </p:nvSpPr>
        <p:spPr>
          <a:xfrm flipH="1">
            <a:off x="8286318" y="1685652"/>
            <a:ext cx="3152309" cy="4408489"/>
          </a:xfrm>
          <a:prstGeom prst="corner">
            <a:avLst>
              <a:gd name="adj1" fmla="val 6773"/>
              <a:gd name="adj2" fmla="val 6814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012958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 Second Option">
    <p:bg bwMode="grayWhite">
      <p:bgPr>
        <a:gradFill flip="none" rotWithShape="1">
          <a:gsLst>
            <a:gs pos="0">
              <a:schemeClr val="tx2">
                <a:lumMod val="50000"/>
              </a:schemeClr>
            </a:gs>
            <a:gs pos="34000">
              <a:schemeClr val="tx2"/>
            </a:gs>
            <a:gs pos="66000">
              <a:schemeClr val="tx2">
                <a:lumMod val="75000"/>
              </a:schemeClr>
            </a:gs>
            <a:gs pos="97000">
              <a:schemeClr val="tx2">
                <a:lumMod val="5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-Shape 9">
            <a:extLst>
              <a:ext uri="{FF2B5EF4-FFF2-40B4-BE49-F238E27FC236}">
                <a16:creationId xmlns:a16="http://schemas.microsoft.com/office/drawing/2014/main" id="{13412040-642F-40C5-8AB5-C0E8D41B481B}"/>
              </a:ext>
            </a:extLst>
          </p:cNvPr>
          <p:cNvSpPr/>
          <p:nvPr userDrawn="1"/>
        </p:nvSpPr>
        <p:spPr>
          <a:xfrm flipV="1">
            <a:off x="870090" y="709300"/>
            <a:ext cx="2772000" cy="2772000"/>
          </a:xfrm>
          <a:prstGeom prst="corner">
            <a:avLst>
              <a:gd name="adj1" fmla="val 7397"/>
              <a:gd name="adj2" fmla="val 7750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9" name="Rectangle 8" title="Side bar">
            <a:extLst>
              <a:ext uri="{FF2B5EF4-FFF2-40B4-BE49-F238E27FC236}">
                <a16:creationId xmlns:a16="http://schemas.microsoft.com/office/drawing/2014/main" id="{BADD331D-DA8D-4D47-A2BB-F4875FDB16A4}"/>
              </a:ext>
            </a:extLst>
          </p:cNvPr>
          <p:cNvSpPr/>
          <p:nvPr userDrawn="1"/>
        </p:nvSpPr>
        <p:spPr>
          <a:xfrm rot="5400000">
            <a:off x="5985137" y="475653"/>
            <a:ext cx="609651" cy="1219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IN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397977" y="1151796"/>
            <a:ext cx="9504485" cy="3007447"/>
          </a:xfrm>
        </p:spPr>
        <p:txBody>
          <a:bodyPr anchor="ctr" anchorCtr="0">
            <a:noAutofit/>
          </a:bodyPr>
          <a:lstStyle>
            <a:lvl1pPr algn="ctr">
              <a:defRPr sz="6600" cap="none" baseline="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7977" y="4897053"/>
            <a:ext cx="9504485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37221" y="6385877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fld id="{A2E5A238-3FC3-4507-887E-79D2E281A215}" type="datetime3">
              <a:rPr lang="en-US" noProof="0" smtClean="0"/>
              <a:t>11 March 2024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ILAN TECH SOLUTIONS PVT LTD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802480" y="6350870"/>
            <a:ext cx="389520" cy="404614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fld id="{B38049E5-7B53-4E85-8972-7D6C4BCE5BB9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1" name="L-Shape 10">
            <a:extLst>
              <a:ext uri="{FF2B5EF4-FFF2-40B4-BE49-F238E27FC236}">
                <a16:creationId xmlns:a16="http://schemas.microsoft.com/office/drawing/2014/main" id="{68D376A1-CC76-4C90-B2CF-F89EA13E7942}"/>
              </a:ext>
            </a:extLst>
          </p:cNvPr>
          <p:cNvSpPr/>
          <p:nvPr userDrawn="1"/>
        </p:nvSpPr>
        <p:spPr>
          <a:xfrm rot="10800000" flipV="1">
            <a:off x="8549910" y="1820273"/>
            <a:ext cx="2772000" cy="2772000"/>
          </a:xfrm>
          <a:prstGeom prst="corner">
            <a:avLst>
              <a:gd name="adj1" fmla="val 7397"/>
              <a:gd name="adj2" fmla="val 7750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L-Shape 7">
            <a:extLst>
              <a:ext uri="{FF2B5EF4-FFF2-40B4-BE49-F238E27FC236}">
                <a16:creationId xmlns:a16="http://schemas.microsoft.com/office/drawing/2014/main" id="{B5516E7A-AEB0-4772-8098-8B0F8B5F1126}"/>
              </a:ext>
            </a:extLst>
          </p:cNvPr>
          <p:cNvSpPr/>
          <p:nvPr userDrawn="1"/>
        </p:nvSpPr>
        <p:spPr>
          <a:xfrm flipV="1">
            <a:off x="752858" y="609652"/>
            <a:ext cx="3152309" cy="3007448"/>
          </a:xfrm>
          <a:prstGeom prst="corner">
            <a:avLst>
              <a:gd name="adj1" fmla="val 6089"/>
              <a:gd name="adj2" fmla="val 6769"/>
            </a:avLst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L-Shape 11">
            <a:extLst>
              <a:ext uri="{FF2B5EF4-FFF2-40B4-BE49-F238E27FC236}">
                <a16:creationId xmlns:a16="http://schemas.microsoft.com/office/drawing/2014/main" id="{E864F603-D3F0-4241-9005-3F6C3BD62BEF}"/>
              </a:ext>
            </a:extLst>
          </p:cNvPr>
          <p:cNvSpPr/>
          <p:nvPr userDrawn="1"/>
        </p:nvSpPr>
        <p:spPr>
          <a:xfrm flipH="1">
            <a:off x="8286317" y="1685653"/>
            <a:ext cx="3152309" cy="3007448"/>
          </a:xfrm>
          <a:prstGeom prst="corner">
            <a:avLst>
              <a:gd name="adj1" fmla="val 6089"/>
              <a:gd name="adj2" fmla="val 6442"/>
            </a:avLst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2335029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71600" y="685800"/>
            <a:ext cx="9601200" cy="720213"/>
          </a:xfrm>
        </p:spPr>
        <p:txBody>
          <a:bodyPr>
            <a:noAutofit/>
          </a:bodyPr>
          <a:lstStyle>
            <a:lvl1pPr>
              <a:defRPr sz="48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484671"/>
            <a:ext cx="9601200" cy="4382729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6C970-5B49-41EA-9B97-AC7E5A55ED50}" type="datetime3">
              <a:rPr lang="en-US" noProof="0" smtClean="0"/>
              <a:t>11 March 2024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ILAN TECH SOLUTIONS PVT LTD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049E5-7B53-4E85-8972-7D6C4BCE5BB9}" type="slidenum">
              <a:rPr lang="en-US" noProof="0" smtClean="0"/>
              <a:t>‹#›</a:t>
            </a:fld>
            <a:endParaRPr lang="en-US" noProof="0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BEFB83C-E1EC-41AC-BFF6-9D094E2D43C6}"/>
              </a:ext>
            </a:extLst>
          </p:cNvPr>
          <p:cNvCxnSpPr/>
          <p:nvPr userDrawn="1"/>
        </p:nvCxnSpPr>
        <p:spPr>
          <a:xfrm>
            <a:off x="1465008" y="1445344"/>
            <a:ext cx="946800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9941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with Caption and Picture">
    <p:bg bwMode="ltGray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20A2BD38-4A6C-44EB-900D-A3E3AE37854F}"/>
              </a:ext>
            </a:extLst>
          </p:cNvPr>
          <p:cNvSpPr/>
          <p:nvPr userDrawn="1"/>
        </p:nvSpPr>
        <p:spPr>
          <a:xfrm>
            <a:off x="6581723" y="404614"/>
            <a:ext cx="5191176" cy="604877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36000">
                <a:schemeClr val="tx2"/>
              </a:gs>
              <a:gs pos="69000">
                <a:schemeClr val="tx2">
                  <a:lumMod val="75000"/>
                </a:schemeClr>
              </a:gs>
              <a:gs pos="97000">
                <a:schemeClr val="tx2">
                  <a:lumMod val="5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C222C1B9-FA56-4CEA-AD98-25A595D942F8}"/>
              </a:ext>
            </a:extLst>
          </p:cNvPr>
          <p:cNvSpPr/>
          <p:nvPr userDrawn="1"/>
        </p:nvSpPr>
        <p:spPr bwMode="white">
          <a:xfrm>
            <a:off x="7040199" y="564425"/>
            <a:ext cx="4356000" cy="4464000"/>
          </a:xfrm>
          <a:prstGeom prst="ellipse">
            <a:avLst/>
          </a:prstGeom>
          <a:noFill/>
          <a:ln w="123825">
            <a:solidFill>
              <a:schemeClr val="accent3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Rectangle 7" title="Background Shape"/>
          <p:cNvSpPr/>
          <p:nvPr/>
        </p:nvSpPr>
        <p:spPr>
          <a:xfrm>
            <a:off x="0" y="376"/>
            <a:ext cx="6096000" cy="68576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white">
          <a:xfrm>
            <a:off x="586246" y="400665"/>
            <a:ext cx="4858460" cy="1428136"/>
          </a:xfrm>
        </p:spPr>
        <p:txBody>
          <a:bodyPr anchor="ctr" anchorCtr="0">
            <a:noAutofit/>
          </a:bodyPr>
          <a:lstStyle>
            <a:lvl1pPr algn="ctr">
              <a:lnSpc>
                <a:spcPct val="84000"/>
              </a:lnSpc>
              <a:defRPr sz="4800" baseline="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6246" y="2113935"/>
            <a:ext cx="4858460" cy="4247186"/>
          </a:xfrm>
        </p:spPr>
        <p:txBody>
          <a:bodyPr/>
          <a:lstStyle>
            <a:lvl1pPr marL="285750" indent="-285750">
              <a:lnSpc>
                <a:spcPct val="100000"/>
              </a:lnSpc>
              <a:spcBef>
                <a:spcPts val="0"/>
              </a:spcBef>
              <a:spcAft>
                <a:spcPts val="100"/>
              </a:spcAft>
              <a:buFont typeface="Arial" panose="020B0604020202020204" pitchFamily="34" charset="0"/>
              <a:buChar char="•"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246" y="6443554"/>
            <a:ext cx="1324322" cy="40461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9C38A59-F3C9-4339-8E29-FF14AB0ABA83}" type="datetime3">
              <a:rPr lang="en-US" noProof="0" smtClean="0"/>
              <a:t>11 March 2024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825377" y="6453386"/>
            <a:ext cx="2619329" cy="40461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ILAN TECH SOLUTIONS PVT LTD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187939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38049E5-7B53-4E85-8972-7D6C4BCE5BB9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6024000" y="0"/>
            <a:ext cx="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9786B981-6A78-425B-97A2-BA24E40DB7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145761" y="670570"/>
            <a:ext cx="4151312" cy="4248000"/>
          </a:xfrm>
          <a:prstGeom prst="ellipse">
            <a:avLst/>
          </a:prstGeom>
          <a:ln w="38100">
            <a:solidFill>
              <a:schemeClr val="bg2"/>
            </a:solidFill>
          </a:ln>
          <a:effectLst>
            <a:innerShdw blurRad="114300">
              <a:prstClr val="black"/>
            </a:innerShdw>
          </a:effectLst>
        </p:spPr>
        <p:txBody>
          <a:bodyPr anchor="ctr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7" name="Content Placeholder 15">
            <a:extLst>
              <a:ext uri="{FF2B5EF4-FFF2-40B4-BE49-F238E27FC236}">
                <a16:creationId xmlns:a16="http://schemas.microsoft.com/office/drawing/2014/main" id="{A21C7D74-31FD-4638-819B-6F7351A1770B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747294" y="5188236"/>
            <a:ext cx="4858459" cy="1126906"/>
          </a:xfrm>
          <a:solidFill>
            <a:schemeClr val="bg2"/>
          </a:solidFill>
          <a:ln>
            <a:noFill/>
          </a:ln>
          <a:effectLst>
            <a:innerShdw blurRad="114300">
              <a:prstClr val="black"/>
            </a:innerShdw>
          </a:effectLst>
        </p:spPr>
        <p:txBody>
          <a:bodyPr anchor="ctr" anchorCtr="0"/>
          <a:lstStyle>
            <a:lvl1pPr marL="0" indent="0" algn="ctr">
              <a:buNone/>
              <a:defRPr sz="1800">
                <a:solidFill>
                  <a:schemeClr val="tx2">
                    <a:lumMod val="50000"/>
                  </a:schemeClr>
                </a:solidFill>
              </a:defRPr>
            </a:lvl1pPr>
            <a:lvl2pPr marL="530352" indent="0" algn="ctr">
              <a:buNone/>
              <a:defRPr sz="1800">
                <a:solidFill>
                  <a:schemeClr val="tx2">
                    <a:lumMod val="50000"/>
                  </a:schemeClr>
                </a:solidFill>
              </a:defRPr>
            </a:lvl2pPr>
            <a:lvl3pPr marL="987552" indent="0" algn="ctr">
              <a:buNone/>
              <a:defRPr sz="1600">
                <a:solidFill>
                  <a:schemeClr val="tx2">
                    <a:lumMod val="50000"/>
                  </a:schemeClr>
                </a:solidFill>
              </a:defRPr>
            </a:lvl3pPr>
            <a:lvl4pPr marL="1444752" indent="0" algn="ctr">
              <a:buNone/>
              <a:defRPr sz="1600">
                <a:solidFill>
                  <a:schemeClr val="tx2">
                    <a:lumMod val="50000"/>
                  </a:schemeClr>
                </a:solidFill>
              </a:defRPr>
            </a:lvl4pPr>
            <a:lvl5pPr marL="1901952" indent="0" algn="ctr">
              <a:buNone/>
              <a:defRPr sz="1400">
                <a:solidFill>
                  <a:schemeClr val="tx2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1" name="L-Shape 20">
            <a:extLst>
              <a:ext uri="{FF2B5EF4-FFF2-40B4-BE49-F238E27FC236}">
                <a16:creationId xmlns:a16="http://schemas.microsoft.com/office/drawing/2014/main" id="{CB430D22-8AAF-444F-A6CE-7C02859083DF}"/>
              </a:ext>
            </a:extLst>
          </p:cNvPr>
          <p:cNvSpPr>
            <a:spLocks noChangeAspect="1"/>
          </p:cNvSpPr>
          <p:nvPr userDrawn="1"/>
        </p:nvSpPr>
        <p:spPr>
          <a:xfrm flipV="1">
            <a:off x="516927" y="335049"/>
            <a:ext cx="403201" cy="395617"/>
          </a:xfrm>
          <a:prstGeom prst="corner">
            <a:avLst>
              <a:gd name="adj1" fmla="val 4470"/>
              <a:gd name="adj2" fmla="val 4823"/>
            </a:avLst>
          </a:prstGeom>
          <a:solidFill>
            <a:schemeClr val="bg2"/>
          </a:solidFill>
          <a:ln w="12700">
            <a:solidFill>
              <a:schemeClr val="bg2"/>
            </a:solidFill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L-Shape 22">
            <a:extLst>
              <a:ext uri="{FF2B5EF4-FFF2-40B4-BE49-F238E27FC236}">
                <a16:creationId xmlns:a16="http://schemas.microsoft.com/office/drawing/2014/main" id="{0D8BA010-8544-4718-9EA3-B0248C963FD4}"/>
              </a:ext>
            </a:extLst>
          </p:cNvPr>
          <p:cNvSpPr>
            <a:spLocks noChangeAspect="1"/>
          </p:cNvSpPr>
          <p:nvPr userDrawn="1"/>
        </p:nvSpPr>
        <p:spPr>
          <a:xfrm flipH="1" flipV="1">
            <a:off x="5085711" y="330291"/>
            <a:ext cx="410929" cy="403201"/>
          </a:xfrm>
          <a:prstGeom prst="corner">
            <a:avLst>
              <a:gd name="adj1" fmla="val 4470"/>
              <a:gd name="adj2" fmla="val 4823"/>
            </a:avLst>
          </a:prstGeom>
          <a:solidFill>
            <a:schemeClr val="bg2"/>
          </a:solidFill>
          <a:ln w="12700">
            <a:solidFill>
              <a:schemeClr val="bg2"/>
            </a:solidFill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4" name="L-Shape 23">
            <a:extLst>
              <a:ext uri="{FF2B5EF4-FFF2-40B4-BE49-F238E27FC236}">
                <a16:creationId xmlns:a16="http://schemas.microsoft.com/office/drawing/2014/main" id="{C0FFB550-21A6-456B-BA1A-EF145674866C}"/>
              </a:ext>
            </a:extLst>
          </p:cNvPr>
          <p:cNvSpPr>
            <a:spLocks noChangeAspect="1"/>
          </p:cNvSpPr>
          <p:nvPr userDrawn="1"/>
        </p:nvSpPr>
        <p:spPr>
          <a:xfrm>
            <a:off x="522817" y="1476927"/>
            <a:ext cx="403201" cy="395617"/>
          </a:xfrm>
          <a:prstGeom prst="corner">
            <a:avLst>
              <a:gd name="adj1" fmla="val 4470"/>
              <a:gd name="adj2" fmla="val 4823"/>
            </a:avLst>
          </a:prstGeom>
          <a:solidFill>
            <a:schemeClr val="bg2"/>
          </a:solidFill>
          <a:ln w="12700">
            <a:solidFill>
              <a:schemeClr val="bg2"/>
            </a:solidFill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5" name="L-Shape 24">
            <a:extLst>
              <a:ext uri="{FF2B5EF4-FFF2-40B4-BE49-F238E27FC236}">
                <a16:creationId xmlns:a16="http://schemas.microsoft.com/office/drawing/2014/main" id="{70EF88E9-8CAC-422B-A9A6-D9FD1F17DAE2}"/>
              </a:ext>
            </a:extLst>
          </p:cNvPr>
          <p:cNvSpPr>
            <a:spLocks noChangeAspect="1"/>
          </p:cNvSpPr>
          <p:nvPr userDrawn="1"/>
        </p:nvSpPr>
        <p:spPr>
          <a:xfrm flipH="1">
            <a:off x="5081769" y="1482001"/>
            <a:ext cx="410929" cy="403201"/>
          </a:xfrm>
          <a:prstGeom prst="corner">
            <a:avLst>
              <a:gd name="adj1" fmla="val 4470"/>
              <a:gd name="adj2" fmla="val 4823"/>
            </a:avLst>
          </a:prstGeom>
          <a:solidFill>
            <a:schemeClr val="bg2"/>
          </a:solidFill>
          <a:ln w="12700">
            <a:solidFill>
              <a:schemeClr val="bg2"/>
            </a:solidFill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08449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with Caption">
    <p:bg bwMode="ltGray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20A2BD38-4A6C-44EB-900D-A3E3AE37854F}"/>
              </a:ext>
            </a:extLst>
          </p:cNvPr>
          <p:cNvSpPr/>
          <p:nvPr userDrawn="1"/>
        </p:nvSpPr>
        <p:spPr>
          <a:xfrm>
            <a:off x="6581723" y="404614"/>
            <a:ext cx="5191176" cy="604877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36000">
                <a:schemeClr val="tx2"/>
              </a:gs>
              <a:gs pos="69000">
                <a:schemeClr val="tx2">
                  <a:lumMod val="75000"/>
                </a:schemeClr>
              </a:gs>
              <a:gs pos="97000">
                <a:schemeClr val="tx2">
                  <a:lumMod val="5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Rectangle 7" title="Background Shape"/>
          <p:cNvSpPr/>
          <p:nvPr/>
        </p:nvSpPr>
        <p:spPr>
          <a:xfrm>
            <a:off x="0" y="376"/>
            <a:ext cx="6096000" cy="68576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white">
          <a:xfrm>
            <a:off x="586246" y="400665"/>
            <a:ext cx="4858460" cy="1428136"/>
          </a:xfrm>
        </p:spPr>
        <p:txBody>
          <a:bodyPr anchor="ctr" anchorCtr="0">
            <a:noAutofit/>
          </a:bodyPr>
          <a:lstStyle>
            <a:lvl1pPr algn="ctr">
              <a:lnSpc>
                <a:spcPct val="84000"/>
              </a:lnSpc>
              <a:defRPr sz="4800" baseline="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6246" y="2113935"/>
            <a:ext cx="4858460" cy="4247186"/>
          </a:xfrm>
        </p:spPr>
        <p:txBody>
          <a:bodyPr/>
          <a:lstStyle>
            <a:lvl1pPr marL="285750" indent="-285750">
              <a:lnSpc>
                <a:spcPct val="100000"/>
              </a:lnSpc>
              <a:spcBef>
                <a:spcPts val="0"/>
              </a:spcBef>
              <a:spcAft>
                <a:spcPts val="100"/>
              </a:spcAft>
              <a:buFont typeface="Arial" panose="020B0604020202020204" pitchFamily="34" charset="0"/>
              <a:buChar char="•"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246" y="6443554"/>
            <a:ext cx="1324322" cy="40461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20A740C-27A3-4CA0-A7CE-DF3CF063C0A2}" type="datetime3">
              <a:rPr lang="en-US" noProof="0" smtClean="0"/>
              <a:t>11 March 2024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825377" y="6453386"/>
            <a:ext cx="2619329" cy="40461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ILAN TECH SOLUTIONS PVT LTD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187939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38049E5-7B53-4E85-8972-7D6C4BCE5BB9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6024000" y="0"/>
            <a:ext cx="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L-Shape 20">
            <a:extLst>
              <a:ext uri="{FF2B5EF4-FFF2-40B4-BE49-F238E27FC236}">
                <a16:creationId xmlns:a16="http://schemas.microsoft.com/office/drawing/2014/main" id="{CB430D22-8AAF-444F-A6CE-7C02859083DF}"/>
              </a:ext>
            </a:extLst>
          </p:cNvPr>
          <p:cNvSpPr>
            <a:spLocks noChangeAspect="1"/>
          </p:cNvSpPr>
          <p:nvPr userDrawn="1"/>
        </p:nvSpPr>
        <p:spPr>
          <a:xfrm flipV="1">
            <a:off x="516927" y="335049"/>
            <a:ext cx="403201" cy="395617"/>
          </a:xfrm>
          <a:prstGeom prst="corner">
            <a:avLst>
              <a:gd name="adj1" fmla="val 4470"/>
              <a:gd name="adj2" fmla="val 4823"/>
            </a:avLst>
          </a:prstGeom>
          <a:solidFill>
            <a:schemeClr val="bg2"/>
          </a:solidFill>
          <a:ln w="12700">
            <a:solidFill>
              <a:schemeClr val="bg2"/>
            </a:solidFill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L-Shape 22">
            <a:extLst>
              <a:ext uri="{FF2B5EF4-FFF2-40B4-BE49-F238E27FC236}">
                <a16:creationId xmlns:a16="http://schemas.microsoft.com/office/drawing/2014/main" id="{0D8BA010-8544-4718-9EA3-B0248C963FD4}"/>
              </a:ext>
            </a:extLst>
          </p:cNvPr>
          <p:cNvSpPr>
            <a:spLocks noChangeAspect="1"/>
          </p:cNvSpPr>
          <p:nvPr userDrawn="1"/>
        </p:nvSpPr>
        <p:spPr>
          <a:xfrm flipH="1" flipV="1">
            <a:off x="5085711" y="330291"/>
            <a:ext cx="410929" cy="403201"/>
          </a:xfrm>
          <a:prstGeom prst="corner">
            <a:avLst>
              <a:gd name="adj1" fmla="val 4470"/>
              <a:gd name="adj2" fmla="val 4823"/>
            </a:avLst>
          </a:prstGeom>
          <a:solidFill>
            <a:schemeClr val="bg2"/>
          </a:solidFill>
          <a:ln w="12700">
            <a:solidFill>
              <a:schemeClr val="bg2"/>
            </a:solidFill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4" name="L-Shape 23">
            <a:extLst>
              <a:ext uri="{FF2B5EF4-FFF2-40B4-BE49-F238E27FC236}">
                <a16:creationId xmlns:a16="http://schemas.microsoft.com/office/drawing/2014/main" id="{C0FFB550-21A6-456B-BA1A-EF145674866C}"/>
              </a:ext>
            </a:extLst>
          </p:cNvPr>
          <p:cNvSpPr>
            <a:spLocks noChangeAspect="1"/>
          </p:cNvSpPr>
          <p:nvPr userDrawn="1"/>
        </p:nvSpPr>
        <p:spPr>
          <a:xfrm>
            <a:off x="522817" y="1476927"/>
            <a:ext cx="403201" cy="395617"/>
          </a:xfrm>
          <a:prstGeom prst="corner">
            <a:avLst>
              <a:gd name="adj1" fmla="val 4470"/>
              <a:gd name="adj2" fmla="val 4823"/>
            </a:avLst>
          </a:prstGeom>
          <a:solidFill>
            <a:schemeClr val="bg2"/>
          </a:solidFill>
          <a:ln w="12700">
            <a:solidFill>
              <a:schemeClr val="bg2"/>
            </a:solidFill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5" name="L-Shape 24">
            <a:extLst>
              <a:ext uri="{FF2B5EF4-FFF2-40B4-BE49-F238E27FC236}">
                <a16:creationId xmlns:a16="http://schemas.microsoft.com/office/drawing/2014/main" id="{70EF88E9-8CAC-422B-A9A6-D9FD1F17DAE2}"/>
              </a:ext>
            </a:extLst>
          </p:cNvPr>
          <p:cNvSpPr>
            <a:spLocks noChangeAspect="1"/>
          </p:cNvSpPr>
          <p:nvPr userDrawn="1"/>
        </p:nvSpPr>
        <p:spPr>
          <a:xfrm flipH="1">
            <a:off x="5081769" y="1482001"/>
            <a:ext cx="410929" cy="403201"/>
          </a:xfrm>
          <a:prstGeom prst="corner">
            <a:avLst>
              <a:gd name="adj1" fmla="val 4470"/>
              <a:gd name="adj2" fmla="val 4823"/>
            </a:avLst>
          </a:prstGeom>
          <a:solidFill>
            <a:schemeClr val="bg2"/>
          </a:solidFill>
          <a:ln w="12700">
            <a:solidFill>
              <a:schemeClr val="bg2"/>
            </a:solidFill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ED439475-E625-4449-B42E-8F291D64A3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95360" y="518474"/>
            <a:ext cx="4910394" cy="5759777"/>
          </a:xfrm>
          <a:solidFill>
            <a:schemeClr val="bg2"/>
          </a:solidFill>
          <a:ln>
            <a:noFill/>
          </a:ln>
          <a:effectLst>
            <a:innerShdw blurRad="114300">
              <a:prstClr val="black"/>
            </a:innerShdw>
          </a:effectLst>
        </p:spPr>
        <p:txBody>
          <a:bodyPr vert="horz" lIns="91440" tIns="45720" rIns="91440" bIns="45720" rtlCol="0" anchor="ctr" anchorCtr="0">
            <a:noAutofit/>
          </a:bodyPr>
          <a:lstStyle>
            <a:lvl1pPr>
              <a:defRPr lang="en-US" sz="1800">
                <a:solidFill>
                  <a:schemeClr val="tx2">
                    <a:lumMod val="50000"/>
                  </a:schemeClr>
                </a:solidFill>
              </a:defRPr>
            </a:lvl1pPr>
            <a:lvl2pPr>
              <a:defRPr lang="en-US" sz="1800">
                <a:solidFill>
                  <a:schemeClr val="tx2">
                    <a:lumMod val="50000"/>
                  </a:schemeClr>
                </a:solidFill>
              </a:defRPr>
            </a:lvl2pPr>
            <a:lvl3pPr>
              <a:defRPr lang="en-US" sz="1600">
                <a:solidFill>
                  <a:schemeClr val="tx2">
                    <a:lumMod val="50000"/>
                  </a:schemeClr>
                </a:solidFill>
              </a:defRPr>
            </a:lvl3pPr>
            <a:lvl4pPr>
              <a:defRPr lang="en-US" sz="1600">
                <a:solidFill>
                  <a:schemeClr val="tx2">
                    <a:lumMod val="50000"/>
                  </a:schemeClr>
                </a:solidFill>
              </a:defRPr>
            </a:lvl4pPr>
            <a:lvl5pPr>
              <a:defRPr lang="en-US" sz="1400">
                <a:solidFill>
                  <a:schemeClr val="tx2">
                    <a:lumMod val="50000"/>
                  </a:schemeClr>
                </a:solidFill>
              </a:defRPr>
            </a:lvl5pPr>
          </a:lstStyle>
          <a:p>
            <a:pPr marL="0" lvl="0" indent="0" algn="ctr">
              <a:buNone/>
            </a:pPr>
            <a:r>
              <a:rPr lang="en-US" noProof="0"/>
              <a:t>Click to edit Master text styles</a:t>
            </a:r>
          </a:p>
          <a:p>
            <a:pPr marL="0" lvl="1" indent="0" algn="ctr">
              <a:buNone/>
            </a:pPr>
            <a:r>
              <a:rPr lang="en-US" noProof="0"/>
              <a:t>Second level</a:t>
            </a:r>
          </a:p>
          <a:p>
            <a:pPr marL="0" lvl="2" indent="0" algn="ctr">
              <a:buNone/>
            </a:pPr>
            <a:r>
              <a:rPr lang="en-US" noProof="0"/>
              <a:t>Third level</a:t>
            </a:r>
          </a:p>
          <a:p>
            <a:pPr marL="0" lvl="3" indent="0" algn="ctr">
              <a:buNone/>
            </a:pPr>
            <a:r>
              <a:rPr lang="en-US" noProof="0"/>
              <a:t>Fourth level</a:t>
            </a:r>
          </a:p>
          <a:p>
            <a:pPr marL="0" lvl="4" indent="0" algn="ctr">
              <a:buNone/>
            </a:pPr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86602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, TItle,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-1" y="376"/>
            <a:ext cx="6234898" cy="685762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F430D42-50DC-4502-A3E8-251FE7F0809D}"/>
              </a:ext>
            </a:extLst>
          </p:cNvPr>
          <p:cNvSpPr/>
          <p:nvPr userDrawn="1"/>
        </p:nvSpPr>
        <p:spPr>
          <a:xfrm>
            <a:off x="507591" y="5289755"/>
            <a:ext cx="5270049" cy="101272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accent3"/>
              </a:solidFill>
            </a:endParaRPr>
          </a:p>
        </p:txBody>
      </p:sp>
      <p:sp>
        <p:nvSpPr>
          <p:cNvPr id="11" name="Rectangle: Diagonal Corners Snipped 10">
            <a:extLst>
              <a:ext uri="{FF2B5EF4-FFF2-40B4-BE49-F238E27FC236}">
                <a16:creationId xmlns:a16="http://schemas.microsoft.com/office/drawing/2014/main" id="{836AFDEB-3C72-49E0-9B45-DC9EFBA6587F}"/>
              </a:ext>
            </a:extLst>
          </p:cNvPr>
          <p:cNvSpPr/>
          <p:nvPr userDrawn="1"/>
        </p:nvSpPr>
        <p:spPr bwMode="white">
          <a:xfrm>
            <a:off x="507591" y="409286"/>
            <a:ext cx="5270049" cy="4732985"/>
          </a:xfrm>
          <a:prstGeom prst="snip2DiagRect">
            <a:avLst>
              <a:gd name="adj1" fmla="val 0"/>
              <a:gd name="adj2" fmla="val 10697"/>
            </a:avLst>
          </a:prstGeom>
          <a:solidFill>
            <a:schemeClr val="accent3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930776" y="477366"/>
            <a:ext cx="4644000" cy="1341602"/>
          </a:xfrm>
        </p:spPr>
        <p:txBody>
          <a:bodyPr anchor="ctr" anchorCtr="0">
            <a:normAutofit/>
          </a:bodyPr>
          <a:lstStyle>
            <a:lvl1pPr algn="ctr"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0775" y="1966451"/>
            <a:ext cx="4644001" cy="4388615"/>
          </a:xfrm>
        </p:spPr>
        <p:txBody>
          <a:bodyPr/>
          <a:lstStyle>
            <a:lvl1pPr marL="285750" indent="-2857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07591" y="6453386"/>
            <a:ext cx="1204572" cy="40461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DF72D60-056C-42C5-A7B2-685F15EB8A07}" type="datetime3">
              <a:rPr lang="en-US" noProof="0" smtClean="0"/>
              <a:t>11 March 2024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0396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ILAN TECH SOLUTIONS PVT LTD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38049E5-7B53-4E85-8972-7D6C4BCE5BB9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6234897" y="-376"/>
            <a:ext cx="144000" cy="6876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L-Shape 11">
            <a:extLst>
              <a:ext uri="{FF2B5EF4-FFF2-40B4-BE49-F238E27FC236}">
                <a16:creationId xmlns:a16="http://schemas.microsoft.com/office/drawing/2014/main" id="{26A5AA85-E28D-4647-B000-742C83A8047D}"/>
              </a:ext>
            </a:extLst>
          </p:cNvPr>
          <p:cNvSpPr>
            <a:spLocks noChangeAspect="1"/>
          </p:cNvSpPr>
          <p:nvPr userDrawn="1"/>
        </p:nvSpPr>
        <p:spPr>
          <a:xfrm flipV="1">
            <a:off x="6845770" y="372071"/>
            <a:ext cx="625971" cy="614197"/>
          </a:xfrm>
          <a:prstGeom prst="corner">
            <a:avLst>
              <a:gd name="adj1" fmla="val 4470"/>
              <a:gd name="adj2" fmla="val 4823"/>
            </a:avLst>
          </a:prstGeom>
          <a:solidFill>
            <a:schemeClr val="tx2"/>
          </a:solidFill>
          <a:ln w="28575">
            <a:solidFill>
              <a:schemeClr val="tx2"/>
            </a:solidFill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tx2"/>
              </a:solidFill>
            </a:endParaRPr>
          </a:p>
        </p:txBody>
      </p:sp>
      <p:sp>
        <p:nvSpPr>
          <p:cNvPr id="13" name="L-Shape 12">
            <a:extLst>
              <a:ext uri="{FF2B5EF4-FFF2-40B4-BE49-F238E27FC236}">
                <a16:creationId xmlns:a16="http://schemas.microsoft.com/office/drawing/2014/main" id="{C3CD9875-0A2E-4F4D-ACB7-87DD98EED9D0}"/>
              </a:ext>
            </a:extLst>
          </p:cNvPr>
          <p:cNvSpPr>
            <a:spLocks noChangeAspect="1"/>
          </p:cNvSpPr>
          <p:nvPr userDrawn="1"/>
        </p:nvSpPr>
        <p:spPr>
          <a:xfrm flipH="1">
            <a:off x="11058438" y="5819525"/>
            <a:ext cx="625971" cy="614197"/>
          </a:xfrm>
          <a:prstGeom prst="corner">
            <a:avLst>
              <a:gd name="adj1" fmla="val 4470"/>
              <a:gd name="adj2" fmla="val 4823"/>
            </a:avLst>
          </a:prstGeom>
          <a:solidFill>
            <a:schemeClr val="tx2"/>
          </a:solidFill>
          <a:ln w="28575">
            <a:solidFill>
              <a:schemeClr val="tx2"/>
            </a:solidFill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tx2"/>
              </a:solidFill>
            </a:endParaRP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3BDA3A4D-2561-4EEB-8787-E1A65256575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06245" y="668595"/>
            <a:ext cx="4646651" cy="4198373"/>
          </a:xfrm>
          <a:prstGeom prst="snip2DiagRect">
            <a:avLst>
              <a:gd name="adj1" fmla="val 0"/>
              <a:gd name="adj2" fmla="val 10300"/>
            </a:avLst>
          </a:prstGeom>
          <a:ln w="381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FBB32A6B-92AA-4208-9120-FFC166CE751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70275" y="5352418"/>
            <a:ext cx="5148000" cy="900000"/>
          </a:xfrm>
          <a:solidFill>
            <a:schemeClr val="bg2"/>
          </a:solidFill>
          <a:effectLst>
            <a:innerShdw blurRad="114300">
              <a:prstClr val="black">
                <a:alpha val="34000"/>
              </a:prstClr>
            </a:innerShdw>
          </a:effectLst>
        </p:spPr>
        <p:txBody>
          <a:bodyPr anchor="ctr" anchorCtr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3"/>
                </a:solidFill>
              </a:defRPr>
            </a:lvl1pPr>
            <a:lvl2pPr marL="530352" indent="0" algn="ctr">
              <a:buFont typeface="Arial" panose="020B0604020202020204" pitchFamily="34" charset="0"/>
              <a:buNone/>
              <a:defRPr sz="1800">
                <a:solidFill>
                  <a:schemeClr val="accent3"/>
                </a:solidFill>
              </a:defRPr>
            </a:lvl2pPr>
            <a:lvl3pPr marL="987552" indent="0" algn="ctr">
              <a:buFont typeface="Arial" panose="020B0604020202020204" pitchFamily="34" charset="0"/>
              <a:buNone/>
              <a:defRPr sz="1600">
                <a:solidFill>
                  <a:schemeClr val="accent3"/>
                </a:solidFill>
              </a:defRPr>
            </a:lvl3pPr>
            <a:lvl4pPr marL="1444752" indent="0" algn="ctr">
              <a:buFont typeface="Arial" panose="020B0604020202020204" pitchFamily="34" charset="0"/>
              <a:buNone/>
              <a:defRPr sz="1600">
                <a:solidFill>
                  <a:schemeClr val="accent3"/>
                </a:solidFill>
              </a:defRPr>
            </a:lvl4pPr>
            <a:lvl5pPr marL="1901952" indent="0" algn="ctr">
              <a:buFont typeface="Arial" panose="020B0604020202020204" pitchFamily="34" charset="0"/>
              <a:buNone/>
              <a:defRPr sz="140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0" name="L-Shape 19">
            <a:extLst>
              <a:ext uri="{FF2B5EF4-FFF2-40B4-BE49-F238E27FC236}">
                <a16:creationId xmlns:a16="http://schemas.microsoft.com/office/drawing/2014/main" id="{CC096F9F-3AD4-4FC8-823F-DBD962E2E1C6}"/>
              </a:ext>
            </a:extLst>
          </p:cNvPr>
          <p:cNvSpPr>
            <a:spLocks noChangeAspect="1"/>
          </p:cNvSpPr>
          <p:nvPr userDrawn="1"/>
        </p:nvSpPr>
        <p:spPr>
          <a:xfrm flipH="1" flipV="1">
            <a:off x="11021316" y="361496"/>
            <a:ext cx="625971" cy="614197"/>
          </a:xfrm>
          <a:prstGeom prst="corner">
            <a:avLst>
              <a:gd name="adj1" fmla="val 4470"/>
              <a:gd name="adj2" fmla="val 4823"/>
            </a:avLst>
          </a:prstGeom>
          <a:solidFill>
            <a:schemeClr val="tx2"/>
          </a:solidFill>
          <a:ln w="28575">
            <a:solidFill>
              <a:schemeClr val="tx2"/>
            </a:solidFill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tx2"/>
              </a:solidFill>
            </a:endParaRPr>
          </a:p>
        </p:txBody>
      </p:sp>
      <p:sp>
        <p:nvSpPr>
          <p:cNvPr id="21" name="L-Shape 20">
            <a:extLst>
              <a:ext uri="{FF2B5EF4-FFF2-40B4-BE49-F238E27FC236}">
                <a16:creationId xmlns:a16="http://schemas.microsoft.com/office/drawing/2014/main" id="{9CFFEAD0-9992-49A8-A068-3357E08CD7C0}"/>
              </a:ext>
            </a:extLst>
          </p:cNvPr>
          <p:cNvSpPr>
            <a:spLocks noChangeAspect="1"/>
          </p:cNvSpPr>
          <p:nvPr userDrawn="1"/>
        </p:nvSpPr>
        <p:spPr>
          <a:xfrm>
            <a:off x="6865431" y="5819524"/>
            <a:ext cx="625971" cy="614197"/>
          </a:xfrm>
          <a:prstGeom prst="corner">
            <a:avLst>
              <a:gd name="adj1" fmla="val 4470"/>
              <a:gd name="adj2" fmla="val 4823"/>
            </a:avLst>
          </a:prstGeom>
          <a:solidFill>
            <a:schemeClr val="tx2"/>
          </a:solidFill>
          <a:ln w="28575">
            <a:solidFill>
              <a:schemeClr val="tx2"/>
            </a:solidFill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tx2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470145D-417E-4648-AB08-0A7974A629E0}"/>
              </a:ext>
            </a:extLst>
          </p:cNvPr>
          <p:cNvCxnSpPr/>
          <p:nvPr userDrawn="1"/>
        </p:nvCxnSpPr>
        <p:spPr>
          <a:xfrm>
            <a:off x="7118556" y="1789472"/>
            <a:ext cx="428400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2821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-1" y="376"/>
            <a:ext cx="6234898" cy="685762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: Diagonal Corners Snipped 10">
            <a:extLst>
              <a:ext uri="{FF2B5EF4-FFF2-40B4-BE49-F238E27FC236}">
                <a16:creationId xmlns:a16="http://schemas.microsoft.com/office/drawing/2014/main" id="{836AFDEB-3C72-49E0-9B45-DC9EFBA6587F}"/>
              </a:ext>
            </a:extLst>
          </p:cNvPr>
          <p:cNvSpPr/>
          <p:nvPr userDrawn="1"/>
        </p:nvSpPr>
        <p:spPr bwMode="white">
          <a:xfrm>
            <a:off x="507591" y="409286"/>
            <a:ext cx="5270049" cy="5945780"/>
          </a:xfrm>
          <a:prstGeom prst="snip2DiagRect">
            <a:avLst>
              <a:gd name="adj1" fmla="val 0"/>
              <a:gd name="adj2" fmla="val 10697"/>
            </a:avLst>
          </a:prstGeom>
          <a:solidFill>
            <a:schemeClr val="accent3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930776" y="477366"/>
            <a:ext cx="4644000" cy="1341602"/>
          </a:xfrm>
        </p:spPr>
        <p:txBody>
          <a:bodyPr anchor="ctr" anchorCtr="0">
            <a:normAutofit/>
          </a:bodyPr>
          <a:lstStyle>
            <a:lvl1pPr algn="ctr"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0775" y="1966451"/>
            <a:ext cx="4644001" cy="4388615"/>
          </a:xfrm>
        </p:spPr>
        <p:txBody>
          <a:bodyPr/>
          <a:lstStyle>
            <a:lvl1pPr marL="285750" indent="-2857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07591" y="6453386"/>
            <a:ext cx="1204572" cy="40461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D9ECE8F-6076-4A63-A7C4-95907679C09A}" type="datetime3">
              <a:rPr lang="en-US" noProof="0" smtClean="0"/>
              <a:t>11 March 2024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0396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ILAN TECH SOLUTIONS PVT LTD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38049E5-7B53-4E85-8972-7D6C4BCE5BB9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6234897" y="-376"/>
            <a:ext cx="144000" cy="6876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L-Shape 11">
            <a:extLst>
              <a:ext uri="{FF2B5EF4-FFF2-40B4-BE49-F238E27FC236}">
                <a16:creationId xmlns:a16="http://schemas.microsoft.com/office/drawing/2014/main" id="{26A5AA85-E28D-4647-B000-742C83A8047D}"/>
              </a:ext>
            </a:extLst>
          </p:cNvPr>
          <p:cNvSpPr>
            <a:spLocks noChangeAspect="1"/>
          </p:cNvSpPr>
          <p:nvPr userDrawn="1"/>
        </p:nvSpPr>
        <p:spPr>
          <a:xfrm flipV="1">
            <a:off x="6845770" y="372071"/>
            <a:ext cx="625971" cy="614197"/>
          </a:xfrm>
          <a:prstGeom prst="corner">
            <a:avLst>
              <a:gd name="adj1" fmla="val 4470"/>
              <a:gd name="adj2" fmla="val 4823"/>
            </a:avLst>
          </a:prstGeom>
          <a:solidFill>
            <a:schemeClr val="tx2"/>
          </a:solidFill>
          <a:ln w="28575">
            <a:solidFill>
              <a:schemeClr val="tx2"/>
            </a:solidFill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tx2"/>
              </a:solidFill>
            </a:endParaRPr>
          </a:p>
        </p:txBody>
      </p:sp>
      <p:sp>
        <p:nvSpPr>
          <p:cNvPr id="13" name="L-Shape 12">
            <a:extLst>
              <a:ext uri="{FF2B5EF4-FFF2-40B4-BE49-F238E27FC236}">
                <a16:creationId xmlns:a16="http://schemas.microsoft.com/office/drawing/2014/main" id="{C3CD9875-0A2E-4F4D-ACB7-87DD98EED9D0}"/>
              </a:ext>
            </a:extLst>
          </p:cNvPr>
          <p:cNvSpPr>
            <a:spLocks noChangeAspect="1"/>
          </p:cNvSpPr>
          <p:nvPr userDrawn="1"/>
        </p:nvSpPr>
        <p:spPr>
          <a:xfrm flipH="1">
            <a:off x="11058438" y="5819525"/>
            <a:ext cx="625971" cy="614197"/>
          </a:xfrm>
          <a:prstGeom prst="corner">
            <a:avLst>
              <a:gd name="adj1" fmla="val 4470"/>
              <a:gd name="adj2" fmla="val 4823"/>
            </a:avLst>
          </a:prstGeom>
          <a:solidFill>
            <a:schemeClr val="tx2"/>
          </a:solidFill>
          <a:ln w="28575">
            <a:solidFill>
              <a:schemeClr val="tx2"/>
            </a:solidFill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tx2"/>
              </a:solidFill>
            </a:endParaRP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D57F3340-8A42-40F0-BF5B-EEF6E3E88E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806246" y="668595"/>
            <a:ext cx="4646651" cy="5383413"/>
          </a:xfrm>
          <a:custGeom>
            <a:avLst/>
            <a:gdLst>
              <a:gd name="connsiteX0" fmla="*/ 0 w 4646651"/>
              <a:gd name="connsiteY0" fmla="*/ 0 h 5383413"/>
              <a:gd name="connsiteX1" fmla="*/ 4168046 w 4646651"/>
              <a:gd name="connsiteY1" fmla="*/ 0 h 5383413"/>
              <a:gd name="connsiteX2" fmla="*/ 4646651 w 4646651"/>
              <a:gd name="connsiteY2" fmla="*/ 478605 h 5383413"/>
              <a:gd name="connsiteX3" fmla="*/ 4646651 w 4646651"/>
              <a:gd name="connsiteY3" fmla="*/ 5383413 h 5383413"/>
              <a:gd name="connsiteX4" fmla="*/ 478605 w 4646651"/>
              <a:gd name="connsiteY4" fmla="*/ 5383413 h 5383413"/>
              <a:gd name="connsiteX5" fmla="*/ 0 w 4646651"/>
              <a:gd name="connsiteY5" fmla="*/ 4904808 h 5383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6651" h="5383413">
                <a:moveTo>
                  <a:pt x="0" y="0"/>
                </a:moveTo>
                <a:lnTo>
                  <a:pt x="4168046" y="0"/>
                </a:lnTo>
                <a:lnTo>
                  <a:pt x="4646651" y="478605"/>
                </a:lnTo>
                <a:lnTo>
                  <a:pt x="4646651" y="5383413"/>
                </a:lnTo>
                <a:lnTo>
                  <a:pt x="478605" y="5383413"/>
                </a:lnTo>
                <a:lnTo>
                  <a:pt x="0" y="4904808"/>
                </a:lnTo>
                <a:close/>
              </a:path>
            </a:pathLst>
          </a:custGeom>
          <a:ln w="57150">
            <a:solidFill>
              <a:schemeClr val="bg1"/>
            </a:solidFill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0" name="L-Shape 19">
            <a:extLst>
              <a:ext uri="{FF2B5EF4-FFF2-40B4-BE49-F238E27FC236}">
                <a16:creationId xmlns:a16="http://schemas.microsoft.com/office/drawing/2014/main" id="{CC096F9F-3AD4-4FC8-823F-DBD962E2E1C6}"/>
              </a:ext>
            </a:extLst>
          </p:cNvPr>
          <p:cNvSpPr>
            <a:spLocks noChangeAspect="1"/>
          </p:cNvSpPr>
          <p:nvPr userDrawn="1"/>
        </p:nvSpPr>
        <p:spPr>
          <a:xfrm flipH="1" flipV="1">
            <a:off x="11021316" y="361496"/>
            <a:ext cx="625971" cy="614197"/>
          </a:xfrm>
          <a:prstGeom prst="corner">
            <a:avLst>
              <a:gd name="adj1" fmla="val 4470"/>
              <a:gd name="adj2" fmla="val 4823"/>
            </a:avLst>
          </a:prstGeom>
          <a:solidFill>
            <a:schemeClr val="tx2"/>
          </a:solidFill>
          <a:ln w="28575">
            <a:solidFill>
              <a:schemeClr val="tx2"/>
            </a:solidFill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tx2"/>
              </a:solidFill>
            </a:endParaRPr>
          </a:p>
        </p:txBody>
      </p:sp>
      <p:sp>
        <p:nvSpPr>
          <p:cNvPr id="21" name="L-Shape 20">
            <a:extLst>
              <a:ext uri="{FF2B5EF4-FFF2-40B4-BE49-F238E27FC236}">
                <a16:creationId xmlns:a16="http://schemas.microsoft.com/office/drawing/2014/main" id="{9CFFEAD0-9992-49A8-A068-3357E08CD7C0}"/>
              </a:ext>
            </a:extLst>
          </p:cNvPr>
          <p:cNvSpPr>
            <a:spLocks noChangeAspect="1"/>
          </p:cNvSpPr>
          <p:nvPr userDrawn="1"/>
        </p:nvSpPr>
        <p:spPr>
          <a:xfrm>
            <a:off x="6865431" y="5819524"/>
            <a:ext cx="625971" cy="614197"/>
          </a:xfrm>
          <a:prstGeom prst="corner">
            <a:avLst>
              <a:gd name="adj1" fmla="val 4470"/>
              <a:gd name="adj2" fmla="val 4823"/>
            </a:avLst>
          </a:prstGeom>
          <a:solidFill>
            <a:schemeClr val="tx2"/>
          </a:solidFill>
          <a:ln w="28575">
            <a:solidFill>
              <a:schemeClr val="tx2"/>
            </a:solidFill>
          </a:ln>
          <a:effec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tx2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470145D-417E-4648-AB08-0A7974A629E0}"/>
              </a:ext>
            </a:extLst>
          </p:cNvPr>
          <p:cNvCxnSpPr/>
          <p:nvPr userDrawn="1"/>
        </p:nvCxnSpPr>
        <p:spPr>
          <a:xfrm>
            <a:off x="7118556" y="1789472"/>
            <a:ext cx="428400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5789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 bwMode="blackWhite">
      <p:bgPr>
        <a:gradFill flip="none" rotWithShape="1">
          <a:gsLst>
            <a:gs pos="0">
              <a:schemeClr val="bg2">
                <a:lumMod val="50000"/>
              </a:schemeClr>
            </a:gs>
            <a:gs pos="33000">
              <a:schemeClr val="bg2"/>
            </a:gs>
            <a:gs pos="66000">
              <a:schemeClr val="bg2">
                <a:lumMod val="75000"/>
              </a:schemeClr>
            </a:gs>
            <a:gs pos="97000">
              <a:schemeClr val="bg2">
                <a:lumMod val="5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none" baseline="0"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1168F04-37BF-493C-BC21-C1D2B2A83838}" type="datetime3">
              <a:rPr lang="en-US" noProof="0" smtClean="0"/>
              <a:t>11 March 2024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r>
              <a:rPr lang="en-US" noProof="0"/>
              <a:t>ILAN TECH SOLUTIONS PVT LTD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38049E5-7B53-4E85-8972-7D6C4BCE5BB9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9" name="L-Shape 8">
            <a:extLst>
              <a:ext uri="{FF2B5EF4-FFF2-40B4-BE49-F238E27FC236}">
                <a16:creationId xmlns:a16="http://schemas.microsoft.com/office/drawing/2014/main" id="{BF5B4C6D-2825-4690-8D32-39CBF5E0F7E6}"/>
              </a:ext>
            </a:extLst>
          </p:cNvPr>
          <p:cNvSpPr/>
          <p:nvPr userDrawn="1"/>
        </p:nvSpPr>
        <p:spPr>
          <a:xfrm rot="10800000" flipV="1">
            <a:off x="8532326" y="1820272"/>
            <a:ext cx="2772000" cy="4158497"/>
          </a:xfrm>
          <a:prstGeom prst="corner">
            <a:avLst>
              <a:gd name="adj1" fmla="val 7397"/>
              <a:gd name="adj2" fmla="val 7750"/>
            </a:avLst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L-Shape 7">
            <a:extLst>
              <a:ext uri="{FF2B5EF4-FFF2-40B4-BE49-F238E27FC236}">
                <a16:creationId xmlns:a16="http://schemas.microsoft.com/office/drawing/2014/main" id="{DFD43940-6D78-4E75-BDB6-8792768BB894}"/>
              </a:ext>
            </a:extLst>
          </p:cNvPr>
          <p:cNvSpPr/>
          <p:nvPr userDrawn="1"/>
        </p:nvSpPr>
        <p:spPr>
          <a:xfrm flipH="1">
            <a:off x="8286318" y="1685652"/>
            <a:ext cx="3152309" cy="4408489"/>
          </a:xfrm>
          <a:prstGeom prst="corner">
            <a:avLst>
              <a:gd name="adj1" fmla="val 5837"/>
              <a:gd name="adj2" fmla="val 6502"/>
            </a:avLst>
          </a:prstGeom>
          <a:solidFill>
            <a:srgbClr val="EFEDE3"/>
          </a:solidFill>
          <a:ln>
            <a:solidFill>
              <a:srgbClr val="EFEDE3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592144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4800">
                <a:solidFill>
                  <a:schemeClr val="tx2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ABBBF-2A37-4E7B-95D9-09097C8C731A}" type="datetime3">
              <a:rPr lang="en-US" noProof="0" smtClean="0"/>
              <a:t>11 March 2024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ILAN TECH SOLUTIONS PVT LTD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049E5-7B53-4E85-8972-7D6C4BCE5BB9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68850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71600" y="685800"/>
            <a:ext cx="9601200" cy="1485900"/>
          </a:xfrm>
        </p:spPr>
        <p:txBody>
          <a:bodyPr>
            <a:normAutofit/>
          </a:bodyPr>
          <a:lstStyle>
            <a:lvl1pPr>
              <a:defRPr sz="4800">
                <a:solidFill>
                  <a:schemeClr val="tx2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282C2-126C-420C-8B1E-E83766C9896D}" type="datetime3">
              <a:rPr lang="en-US" noProof="0" smtClean="0"/>
              <a:t>11 March 2024</a:t>
            </a:fld>
            <a:endParaRPr lang="en-U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ILAN TECH SOLUTIONS PVT LTD</a:t>
            </a:r>
            <a:endParaRPr lang="en-US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049E5-7B53-4E85-8972-7D6C4BCE5BB9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1" name="L-Shape 10">
            <a:extLst>
              <a:ext uri="{FF2B5EF4-FFF2-40B4-BE49-F238E27FC236}">
                <a16:creationId xmlns:a16="http://schemas.microsoft.com/office/drawing/2014/main" id="{91236E78-C797-4C31-BA0C-DB193BAF6D2D}"/>
              </a:ext>
            </a:extLst>
          </p:cNvPr>
          <p:cNvSpPr/>
          <p:nvPr userDrawn="1"/>
        </p:nvSpPr>
        <p:spPr>
          <a:xfrm rot="10800000" flipV="1">
            <a:off x="8391654" y="1873024"/>
            <a:ext cx="2772000" cy="4158497"/>
          </a:xfrm>
          <a:prstGeom prst="corner">
            <a:avLst>
              <a:gd name="adj1" fmla="val 7397"/>
              <a:gd name="adj2" fmla="val 7750"/>
            </a:avLst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L-Shape 9">
            <a:extLst>
              <a:ext uri="{FF2B5EF4-FFF2-40B4-BE49-F238E27FC236}">
                <a16:creationId xmlns:a16="http://schemas.microsoft.com/office/drawing/2014/main" id="{BFA658F0-F295-40A9-8BA8-1F6CBDFBBE09}"/>
              </a:ext>
            </a:extLst>
          </p:cNvPr>
          <p:cNvSpPr/>
          <p:nvPr userDrawn="1"/>
        </p:nvSpPr>
        <p:spPr>
          <a:xfrm flipH="1">
            <a:off x="8152968" y="1752327"/>
            <a:ext cx="3152309" cy="4408489"/>
          </a:xfrm>
          <a:prstGeom prst="corner">
            <a:avLst>
              <a:gd name="adj1" fmla="val 7085"/>
              <a:gd name="adj2" fmla="val 7750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400734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A5A62-3D12-483B-BA38-E23D60E9E43A}" type="datetime3">
              <a:rPr lang="en-US" noProof="0" smtClean="0"/>
              <a:t>11 March 2024</a:t>
            </a:fld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ILAN TECH SOLUTIONS PVT LTD</a:t>
            </a:r>
            <a:endParaRPr lang="en-US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049E5-7B53-4E85-8972-7D6C4BCE5BB9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725443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40EB2-9BD6-47D1-A774-C342B42A5611}" type="datetime3">
              <a:rPr lang="en-US" noProof="0" smtClean="0"/>
              <a:t>11 March 2024</a:t>
            </a:fld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ILAN TECH SOLUTIONS PVT LTD</a:t>
            </a:r>
            <a:endParaRPr lang="en-US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049E5-7B53-4E85-8972-7D6C4BCE5BB9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AFD1631-6749-4027-9415-B72D163BBD5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60471" y="2297695"/>
            <a:ext cx="9071059" cy="2767600"/>
          </a:xfrm>
        </p:spPr>
        <p:txBody>
          <a:bodyPr anchor="ctr"/>
          <a:lstStyle>
            <a:lvl1pPr marL="0" indent="0" algn="ctr">
              <a:buNone/>
              <a:defRPr sz="6000"/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661030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BD26-3C09-4754-9B9D-77DFF071DCEF}" type="datetime3">
              <a:rPr lang="en-US" noProof="0" smtClean="0"/>
              <a:t>11 March 2024</a:t>
            </a:fld>
            <a:endParaRPr lang="en-US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ILAN TECH SOLUTIONS PVT LTD</a:t>
            </a:r>
            <a:endParaRPr lang="en-US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049E5-7B53-4E85-8972-7D6C4BCE5BB9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990140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Gray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Side bar">
            <a:extLst>
              <a:ext uri="{FF2B5EF4-FFF2-40B4-BE49-F238E27FC236}">
                <a16:creationId xmlns:a16="http://schemas.microsoft.com/office/drawing/2014/main" id="{FFA7AFEF-D97A-4A94-A884-7F95E91332B7}"/>
              </a:ext>
            </a:extLst>
          </p:cNvPr>
          <p:cNvSpPr/>
          <p:nvPr userDrawn="1"/>
        </p:nvSpPr>
        <p:spPr>
          <a:xfrm>
            <a:off x="622095" y="0"/>
            <a:ext cx="144000" cy="6876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7C66F0A3-115B-4794-B144-B0312F6CF10F}" type="datetime3">
              <a:rPr lang="en-US" noProof="0" smtClean="0"/>
              <a:t>11 March 2024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r>
              <a:rPr lang="en-US" noProof="0"/>
              <a:t>ILAN TECH SOLUTIONS PVT LTD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B38049E5-7B53-4E85-8972-7D6C4BCE5BB9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45630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0" r:id="rId2"/>
    <p:sldLayoutId id="2147483662" r:id="rId3"/>
    <p:sldLayoutId id="2147483668" r:id="rId4"/>
    <p:sldLayoutId id="2147483671" r:id="rId5"/>
    <p:sldLayoutId id="2147483669" r:id="rId6"/>
    <p:sldLayoutId id="2147483672" r:id="rId7"/>
    <p:sldLayoutId id="2147483663" r:id="rId8"/>
    <p:sldLayoutId id="2147483664" r:id="rId9"/>
    <p:sldLayoutId id="2147483665" r:id="rId10"/>
    <p:sldLayoutId id="2147483666" r:id="rId11"/>
    <p:sldLayoutId id="2147483673" r:id="rId12"/>
    <p:sldLayoutId id="2147483667" r:id="rId13"/>
  </p:sldLayoutIdLst>
  <p:hf sldNum="0" hdr="0"/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Arial" panose="020B0604020202020204" pitchFamily="34" charset="0"/>
        <a:buChar char="•"/>
        <a:defRPr sz="24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873252" indent="-342900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Arial" panose="020B0604020202020204" pitchFamily="34" charset="0"/>
        <a:buChar char="•"/>
        <a:defRPr sz="24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30452" indent="-342900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Arial" panose="020B0604020202020204" pitchFamily="34" charset="0"/>
        <a:buChar char="•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787652" indent="-342900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Arial" panose="020B0604020202020204" pitchFamily="34" charset="0"/>
        <a:buChar char="•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187702" indent="-285750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Arial" panose="020B0604020202020204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889FE-7B85-40C7-8441-909223A9B38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5400" b="1" dirty="0"/>
              <a:t>SQL DATA TYPES</a:t>
            </a:r>
            <a:br>
              <a:rPr lang="en-GB" sz="5400" b="1" dirty="0"/>
            </a:br>
            <a:endParaRPr lang="en-US" sz="5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CD63F3-274A-4281-802F-1341857B90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BF08A-049A-4D65-9BAE-D8843DFEA2DC}" type="datetime3">
              <a:rPr lang="en-US" noProof="0" smtClean="0"/>
              <a:t>11 March 2024</a:t>
            </a:fld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6D1B59-7A76-4B5A-A64F-5D3522425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ILAN TECH SOLUTIONS PVT LTD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4616782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BDF258-FBDF-4B27-9629-7EDE5A44E5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DATA TYPES</a:t>
            </a:r>
            <a:br>
              <a:rPr lang="en-GB" b="1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76B044-A495-4FDE-B341-D8F787F3BA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1484671"/>
            <a:ext cx="9601200" cy="4561287"/>
          </a:xfrm>
        </p:spPr>
        <p:txBody>
          <a:bodyPr vert="horz" lIns="91440" tIns="45720" rIns="91440" bIns="45720" rtlCol="0" anchor="t">
            <a:noAutofit/>
          </a:bodyPr>
          <a:lstStyle/>
          <a:p>
            <a:pPr fontAlgn="base"/>
            <a:r>
              <a:rPr lang="en-GB" dirty="0"/>
              <a:t>DATA TYPES represents the type of data an object is holding. Data Types are defined for columns of a table, local/global variables, input/output arguments of procedures etc..</a:t>
            </a:r>
            <a:endParaRPr lang="en-GB" dirty="0">
              <a:cs typeface="Arial"/>
            </a:endParaRPr>
          </a:p>
          <a:p>
            <a:r>
              <a:rPr lang="en-GB" b="1" dirty="0"/>
              <a:t>Oracle Data Types</a:t>
            </a:r>
          </a:p>
          <a:p>
            <a:pPr marL="1093470"/>
            <a:r>
              <a:rPr lang="en-GB" b="1" dirty="0"/>
              <a:t>String data types</a:t>
            </a:r>
            <a:endParaRPr lang="en-GB" b="1" dirty="0">
              <a:cs typeface="Arial"/>
            </a:endParaRPr>
          </a:p>
          <a:p>
            <a:pPr marL="1093470"/>
            <a:r>
              <a:rPr lang="en-GB" b="1" dirty="0"/>
              <a:t>Numeric Data Types</a:t>
            </a:r>
            <a:endParaRPr lang="en-GB" dirty="0">
              <a:cs typeface="Arial"/>
            </a:endParaRPr>
          </a:p>
          <a:p>
            <a:pPr marL="1093470"/>
            <a:r>
              <a:rPr lang="en-GB" b="1" dirty="0"/>
              <a:t>Date and Time Data Types</a:t>
            </a:r>
            <a:endParaRPr lang="en-GB">
              <a:cs typeface="Arial"/>
            </a:endParaRPr>
          </a:p>
          <a:p>
            <a:pPr marL="1093470"/>
            <a:r>
              <a:rPr lang="en-GB" b="1" dirty="0"/>
              <a:t>Large Object Data Types (LOB Types)</a:t>
            </a:r>
            <a:endParaRPr lang="en-US" dirty="0">
              <a:cs typeface="Arial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A43D05-94D6-45D4-A993-1740FED758C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90650" y="6453386"/>
            <a:ext cx="2146180" cy="404614"/>
          </a:xfrm>
        </p:spPr>
        <p:txBody>
          <a:bodyPr/>
          <a:lstStyle/>
          <a:p>
            <a:fld id="{B69D598F-1572-4CDA-BD32-BDB5AE98D070}" type="datetime3">
              <a:rPr lang="en-US" noProof="0" smtClean="0"/>
              <a:t>11 March 2024</a:t>
            </a:fld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1B0C87-C23B-46B3-ADAC-2129FC730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noProof="0" dirty="0"/>
              <a:t>ILAN TECH SOLUTIONS PVT LTD</a:t>
            </a:r>
          </a:p>
        </p:txBody>
      </p:sp>
    </p:spTree>
    <p:extLst>
      <p:ext uri="{BB962C8B-B14F-4D97-AF65-F5344CB8AC3E}">
        <p14:creationId xmlns:p14="http://schemas.microsoft.com/office/powerpoint/2010/main" val="26845354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String data types</a:t>
            </a:r>
            <a:endParaRPr lang="en-GB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1594154"/>
              </p:ext>
            </p:extLst>
          </p:nvPr>
        </p:nvGraphicFramePr>
        <p:xfrm>
          <a:off x="1583141" y="1593495"/>
          <a:ext cx="9840036" cy="4097621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0062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338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5555"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b="1" dirty="0">
                          <a:effectLst/>
                        </a:rPr>
                        <a:t>DATA TYPE</a:t>
                      </a:r>
                      <a:endParaRPr lang="en-GB" sz="1800" b="1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5907" marR="55907" marT="55907" marB="55907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b="1" dirty="0">
                          <a:effectLst/>
                        </a:rPr>
                        <a:t>DESCRIPTION</a:t>
                      </a:r>
                      <a:endParaRPr lang="en-GB" sz="1800" b="1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5907" marR="55907" marT="55907" marB="5590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5555"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1" dirty="0">
                          <a:effectLst/>
                        </a:rPr>
                        <a:t>CHAR(size)</a:t>
                      </a:r>
                      <a:endParaRPr lang="en-GB" sz="1600" b="1" dirty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55907" marR="55907" marT="55907" marB="55907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dirty="0">
                          <a:effectLst/>
                        </a:rPr>
                        <a:t>It is used to store character data within the predefined length. It can be stored up to 2000 bytes.</a:t>
                      </a:r>
                      <a:endParaRPr lang="en-GB" sz="1600" dirty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55907" marR="55907" marT="55907" marB="5590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1108"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1" dirty="0">
                          <a:effectLst/>
                        </a:rPr>
                        <a:t>NCHAR(size)</a:t>
                      </a:r>
                      <a:endParaRPr lang="en-GB" sz="1600" b="1" dirty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55907" marR="55907" marT="55907" marB="55907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dirty="0">
                          <a:effectLst/>
                        </a:rPr>
                        <a:t>It is used to store national character data within the predefined length. It can be stored up to 2000 bytes.</a:t>
                      </a:r>
                      <a:endParaRPr lang="en-GB" sz="1600" dirty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55907" marR="55907" marT="55907" marB="5590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5555"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1" dirty="0">
                          <a:effectLst/>
                        </a:rPr>
                        <a:t>VARCHAR2(size)</a:t>
                      </a:r>
                      <a:endParaRPr lang="en-GB" sz="1600" b="1" dirty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55907" marR="55907" marT="55907" marB="55907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dirty="0">
                          <a:effectLst/>
                        </a:rPr>
                        <a:t>It is used to store variable string data within the predefined length. It can be stored up to 4000 byte.</a:t>
                      </a:r>
                      <a:endParaRPr lang="en-GB" sz="1600" dirty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55907" marR="55907" marT="55907" marB="5590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3230"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1" dirty="0">
                          <a:effectLst/>
                        </a:rPr>
                        <a:t>VARCHAR(SIZE)</a:t>
                      </a:r>
                      <a:endParaRPr lang="en-GB" sz="1600" b="1" dirty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55907" marR="55907" marT="55907" marB="55907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dirty="0">
                          <a:effectLst/>
                        </a:rPr>
                        <a:t>It is the same as VARCHAR2(size). You can also use VARCHAR(size), but it is suggested to use VARCHAR2(size)</a:t>
                      </a:r>
                      <a:endParaRPr lang="en-GB" sz="1600" dirty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55907" marR="55907" marT="55907" marB="5590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96618"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1" dirty="0">
                          <a:effectLst/>
                        </a:rPr>
                        <a:t>NVARCHAR2(size)</a:t>
                      </a:r>
                      <a:endParaRPr lang="en-GB" sz="1600" b="1" dirty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55907" marR="55907" marT="55907" marB="55907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dirty="0">
                          <a:effectLst/>
                        </a:rPr>
                        <a:t>It is used to store Unicode string data within the predefined length. We have to must specify the size of NVARCHAR2 data type. It can be stored up to 4000 bytes.</a:t>
                      </a:r>
                      <a:endParaRPr lang="en-GB" sz="1600" dirty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55907" marR="55907" marT="55907" marB="5590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390650" y="6453386"/>
            <a:ext cx="2215192" cy="404614"/>
          </a:xfrm>
        </p:spPr>
        <p:txBody>
          <a:bodyPr/>
          <a:lstStyle/>
          <a:p>
            <a:fld id="{B3FB2D99-AE75-4667-9F42-DFAE75E6FB39}" type="datetime3">
              <a:rPr lang="en-US" noProof="0" smtClean="0"/>
              <a:t>11 March 2024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noProof="0" dirty="0"/>
              <a:t>ILAN TECH SOLUTIONS PVT LTD</a:t>
            </a:r>
          </a:p>
        </p:txBody>
      </p:sp>
    </p:spTree>
    <p:extLst>
      <p:ext uri="{BB962C8B-B14F-4D97-AF65-F5344CB8AC3E}">
        <p14:creationId xmlns:p14="http://schemas.microsoft.com/office/powerpoint/2010/main" val="31077825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Numeric Data Types</a:t>
            </a:r>
            <a:endParaRPr lang="en-GB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0389897"/>
              </p:ext>
            </p:extLst>
          </p:nvPr>
        </p:nvGraphicFramePr>
        <p:xfrm>
          <a:off x="2124359" y="2174830"/>
          <a:ext cx="8286750" cy="3495094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7751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115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dirty="0">
                          <a:effectLst/>
                        </a:rPr>
                        <a:t>DATA TYPE</a:t>
                      </a:r>
                      <a:endParaRPr lang="en-GB" sz="2000" b="1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5907" marR="55907" marT="55907" marB="55907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dirty="0">
                          <a:effectLst/>
                        </a:rPr>
                        <a:t>DESCRIPTION</a:t>
                      </a:r>
                      <a:endParaRPr lang="en-GB" sz="2000" b="1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5907" marR="55907" marT="55907" marB="5590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NUMBER(p, s)</a:t>
                      </a:r>
                      <a:endParaRPr lang="en-GB" dirty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76200" marR="76200" marT="76200" marB="762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It contains precision p and scale s. The precision p can range from 1 to 38, and the scale s can range from -84 to 127.</a:t>
                      </a:r>
                      <a:endParaRPr lang="en-GB" dirty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76200" marR="76200" marT="76200" marB="7620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FLOAT(p)</a:t>
                      </a:r>
                      <a:endParaRPr lang="en-GB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76200" marR="76200" marT="76200" marB="762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It is a subtype of the NUMBER data type. The precision p can range from 1 to 126.</a:t>
                      </a:r>
                      <a:endParaRPr lang="en-GB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76200" marR="76200" marT="76200" marB="7620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BINARY_FLOAT</a:t>
                      </a:r>
                      <a:endParaRPr lang="en-GB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76200" marR="76200" marT="76200" marB="762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It is used for binary precision( 32-bit). It requires 5 bytes, including length byte.</a:t>
                      </a:r>
                      <a:endParaRPr lang="en-GB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76200" marR="76200" marT="76200" marB="7620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BINARY_DOUBLE</a:t>
                      </a:r>
                      <a:endParaRPr lang="en-GB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76200" marR="76200" marT="76200" marB="762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It is used for double binary precision (64-bit). It requires 9 bytes, including length byte.</a:t>
                      </a:r>
                      <a:endParaRPr lang="en-GB" dirty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76200" marR="76200" marT="76200" marB="7620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390650" y="6453386"/>
            <a:ext cx="2008158" cy="404614"/>
          </a:xfrm>
        </p:spPr>
        <p:txBody>
          <a:bodyPr/>
          <a:lstStyle/>
          <a:p>
            <a:fld id="{F3F715C2-9FA7-4F52-B10E-48AA84C8CEDF}" type="datetime3">
              <a:rPr lang="en-US" noProof="0" smtClean="0"/>
              <a:t>11 March 2024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noProof="0" dirty="0"/>
              <a:t>ILAN TECH SOLUTIONS PVT LTD</a:t>
            </a:r>
          </a:p>
        </p:txBody>
      </p:sp>
    </p:spTree>
    <p:extLst>
      <p:ext uri="{BB962C8B-B14F-4D97-AF65-F5344CB8AC3E}">
        <p14:creationId xmlns:p14="http://schemas.microsoft.com/office/powerpoint/2010/main" val="19728230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Date and Time Data Types</a:t>
            </a:r>
            <a:endParaRPr lang="en-GB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40206734"/>
              </p:ext>
            </p:extLst>
          </p:nvPr>
        </p:nvGraphicFramePr>
        <p:xfrm>
          <a:off x="2028825" y="2426176"/>
          <a:ext cx="8286750" cy="2093014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7106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760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dirty="0">
                          <a:effectLst/>
                        </a:rPr>
                        <a:t>DATA TYPE</a:t>
                      </a:r>
                      <a:endParaRPr lang="en-GB" sz="2000" b="1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5907" marR="55907" marT="55907" marB="55907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dirty="0">
                          <a:effectLst/>
                        </a:rPr>
                        <a:t>DESCRIPTION</a:t>
                      </a:r>
                      <a:endParaRPr lang="en-GB" sz="2000" b="1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5907" marR="55907" marT="55907" marB="5590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DATE</a:t>
                      </a:r>
                      <a:endParaRPr lang="en-GB" dirty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76200" marR="76200" marT="76200" marB="762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It is used to store a valid date-time format with a fixed length. Its range varies from January 1, 4712 BC to December 31, 9999 AD.</a:t>
                      </a:r>
                      <a:endParaRPr lang="en-GB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76200" marR="76200" marT="76200" marB="7620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TIMESTAMP</a:t>
                      </a:r>
                      <a:endParaRPr lang="en-GB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76200" marR="76200" marT="76200" marB="762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It is used to store the valid date in YYYY-MM-DD with time </a:t>
                      </a:r>
                      <a:r>
                        <a:rPr lang="en-GB" dirty="0" err="1">
                          <a:effectLst/>
                        </a:rPr>
                        <a:t>hh:mm:ss</a:t>
                      </a:r>
                      <a:r>
                        <a:rPr lang="en-GB" dirty="0">
                          <a:effectLst/>
                        </a:rPr>
                        <a:t> format.</a:t>
                      </a:r>
                      <a:endParaRPr lang="en-GB" dirty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76200" marR="76200" marT="76200" marB="7620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390649" y="6453386"/>
            <a:ext cx="2111675" cy="404614"/>
          </a:xfrm>
        </p:spPr>
        <p:txBody>
          <a:bodyPr/>
          <a:lstStyle/>
          <a:p>
            <a:fld id="{1D1B2305-86DF-428F-B186-7194E98A184C}" type="datetime3">
              <a:rPr lang="en-US" noProof="0" smtClean="0"/>
              <a:t>11 March 2024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noProof="0" dirty="0"/>
              <a:t>ILAN TECH SOLUTIONS PVT LTD</a:t>
            </a:r>
          </a:p>
        </p:txBody>
      </p:sp>
    </p:spTree>
    <p:extLst>
      <p:ext uri="{BB962C8B-B14F-4D97-AF65-F5344CB8AC3E}">
        <p14:creationId xmlns:p14="http://schemas.microsoft.com/office/powerpoint/2010/main" val="2161180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DATA TYPE- EXAMPLES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b="1" u="sng" dirty="0"/>
          </a:p>
          <a:p>
            <a:pPr marL="0" indent="0">
              <a:buNone/>
            </a:pPr>
            <a:r>
              <a:rPr lang="en-US" b="1" u="sng" dirty="0"/>
              <a:t>String Data Type:</a:t>
            </a:r>
            <a:endParaRPr lang="en-GB" b="1" u="sng" dirty="0"/>
          </a:p>
          <a:p>
            <a:pPr marL="0" indent="0">
              <a:buNone/>
            </a:pPr>
            <a:r>
              <a:rPr lang="en-GB" dirty="0"/>
              <a:t>create table test ( First_name </a:t>
            </a:r>
            <a:r>
              <a:rPr lang="en-GB" b="1" dirty="0"/>
              <a:t>char(6</a:t>
            </a:r>
            <a:r>
              <a:rPr lang="en-GB" dirty="0"/>
              <a:t>), Last_name </a:t>
            </a:r>
            <a:r>
              <a:rPr lang="en-GB" b="1" dirty="0"/>
              <a:t>varchar2(10</a:t>
            </a:r>
            <a:r>
              <a:rPr lang="en-GB" dirty="0"/>
              <a:t>));</a:t>
            </a:r>
          </a:p>
          <a:p>
            <a:pPr marL="0" indent="0">
              <a:buNone/>
            </a:pPr>
            <a:r>
              <a:rPr lang="en-GB" b="1" u="sng" dirty="0"/>
              <a:t>Number </a:t>
            </a:r>
            <a:r>
              <a:rPr lang="en-GB" b="1" u="sng" dirty="0" err="1"/>
              <a:t>datatype</a:t>
            </a:r>
            <a:r>
              <a:rPr lang="en-GB" b="1" u="sng" dirty="0"/>
              <a:t>:</a:t>
            </a:r>
          </a:p>
          <a:p>
            <a:pPr marL="0" indent="0">
              <a:buNone/>
            </a:pPr>
            <a:r>
              <a:rPr lang="en-GB" dirty="0"/>
              <a:t>create table test ( First_name </a:t>
            </a:r>
            <a:r>
              <a:rPr lang="en-GB" b="1" dirty="0"/>
              <a:t>char(6</a:t>
            </a:r>
            <a:r>
              <a:rPr lang="en-GB" dirty="0"/>
              <a:t>), Last_name </a:t>
            </a:r>
            <a:r>
              <a:rPr lang="en-GB" b="1" dirty="0"/>
              <a:t>varchar2(10</a:t>
            </a:r>
            <a:r>
              <a:rPr lang="en-GB" dirty="0"/>
              <a:t>), age </a:t>
            </a:r>
            <a:r>
              <a:rPr lang="en-GB" b="1" dirty="0"/>
              <a:t>number</a:t>
            </a:r>
            <a:r>
              <a:rPr lang="en-GB" dirty="0"/>
              <a:t>, Salary </a:t>
            </a:r>
            <a:r>
              <a:rPr lang="en-GB" b="1" dirty="0"/>
              <a:t>number(10,2</a:t>
            </a:r>
            <a:r>
              <a:rPr lang="en-GB" dirty="0"/>
              <a:t>) ); </a:t>
            </a:r>
            <a:endParaRPr lang="en-GB" u="sng" dirty="0"/>
          </a:p>
          <a:p>
            <a:pPr marL="0" indent="0">
              <a:buNone/>
            </a:pPr>
            <a:r>
              <a:rPr lang="en-GB" b="1" u="sng" dirty="0"/>
              <a:t>Date and Time:</a:t>
            </a:r>
          </a:p>
          <a:p>
            <a:pPr marL="0" indent="0">
              <a:buNone/>
            </a:pPr>
            <a:r>
              <a:rPr lang="en-GB" dirty="0"/>
              <a:t>create table test ( First_name </a:t>
            </a:r>
            <a:r>
              <a:rPr lang="en-GB" b="1" dirty="0"/>
              <a:t>char(6</a:t>
            </a:r>
            <a:r>
              <a:rPr lang="en-GB" dirty="0"/>
              <a:t>), Last_name </a:t>
            </a:r>
            <a:r>
              <a:rPr lang="en-GB" b="1" dirty="0"/>
              <a:t>varchar2(10</a:t>
            </a:r>
            <a:r>
              <a:rPr lang="en-GB" dirty="0"/>
              <a:t>), age </a:t>
            </a:r>
            <a:r>
              <a:rPr lang="en-GB" b="1" dirty="0"/>
              <a:t>number</a:t>
            </a:r>
            <a:r>
              <a:rPr lang="en-GB" dirty="0"/>
              <a:t>, Salary </a:t>
            </a:r>
            <a:r>
              <a:rPr lang="en-GB" b="1" dirty="0"/>
              <a:t>number(10,2</a:t>
            </a:r>
            <a:r>
              <a:rPr lang="en-GB" dirty="0"/>
              <a:t>), start_date </a:t>
            </a:r>
            <a:r>
              <a:rPr lang="en-GB" b="1" dirty="0"/>
              <a:t>date</a:t>
            </a:r>
            <a:r>
              <a:rPr lang="en-GB" dirty="0"/>
              <a:t> );</a:t>
            </a:r>
            <a:endParaRPr lang="en-GB" u="sng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390649" y="6453386"/>
            <a:ext cx="1965025" cy="404614"/>
          </a:xfrm>
        </p:spPr>
        <p:txBody>
          <a:bodyPr/>
          <a:lstStyle/>
          <a:p>
            <a:fld id="{EE4A634C-DCEE-4EC4-AAE2-D25BEB71B0CE}" type="datetime3">
              <a:rPr lang="en-US" noProof="0" smtClean="0"/>
              <a:t>11 March 2024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noProof="0"/>
              <a:t>ILAN TECH SOLUTIONS PVT LTD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20946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Large Object Data Types (LOB Types)</a:t>
            </a:r>
            <a:endParaRPr lang="en-GB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7512453"/>
              </p:ext>
            </p:extLst>
          </p:nvPr>
        </p:nvGraphicFramePr>
        <p:xfrm>
          <a:off x="1514901" y="1610197"/>
          <a:ext cx="9512490" cy="4240067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0881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243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8854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dirty="0">
                          <a:effectLst/>
                        </a:rPr>
                        <a:t>DATA TYPE</a:t>
                      </a:r>
                      <a:endParaRPr lang="en-GB" sz="2000" b="1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5907" marR="55907" marT="55907" marB="55907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dirty="0">
                          <a:effectLst/>
                        </a:rPr>
                        <a:t>DESCRIPTION</a:t>
                      </a:r>
                      <a:endParaRPr lang="en-GB" sz="2000" b="1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5907" marR="55907" marT="55907" marB="5590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5170"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dirty="0">
                          <a:effectLst/>
                        </a:rPr>
                        <a:t>BLOB</a:t>
                      </a:r>
                      <a:endParaRPr lang="en-GB" sz="160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8060" marR="48060" marT="48060" marB="4806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dirty="0">
                          <a:effectLst/>
                        </a:rPr>
                        <a:t>It is used to specify unstructured binary data. Its range goes up to 2</a:t>
                      </a:r>
                      <a:r>
                        <a:rPr lang="en-GB" sz="1600" baseline="30000" dirty="0">
                          <a:effectLst/>
                        </a:rPr>
                        <a:t>32</a:t>
                      </a:r>
                      <a:r>
                        <a:rPr lang="en-GB" sz="1600" dirty="0">
                          <a:effectLst/>
                        </a:rPr>
                        <a:t>-1 bytes or 4 GB.</a:t>
                      </a:r>
                      <a:endParaRPr lang="en-GB" sz="160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8060" marR="48060" marT="48060" marB="4806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5170"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dirty="0">
                          <a:effectLst/>
                        </a:rPr>
                        <a:t>BFILE</a:t>
                      </a:r>
                      <a:endParaRPr lang="en-GB" sz="160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8060" marR="48060" marT="48060" marB="4806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dirty="0">
                          <a:effectLst/>
                        </a:rPr>
                        <a:t>It is used to store binary data in an external file. Its range goes up to 2</a:t>
                      </a:r>
                      <a:r>
                        <a:rPr lang="en-GB" sz="1600" baseline="30000" dirty="0">
                          <a:effectLst/>
                        </a:rPr>
                        <a:t>32</a:t>
                      </a:r>
                      <a:r>
                        <a:rPr lang="en-GB" sz="1600" dirty="0">
                          <a:effectLst/>
                        </a:rPr>
                        <a:t>-1 bytes or 4 GB.</a:t>
                      </a:r>
                      <a:endParaRPr lang="en-GB" sz="160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8060" marR="48060" marT="48060" marB="4806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8496"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>
                          <a:effectLst/>
                        </a:rPr>
                        <a:t>CLOB</a:t>
                      </a:r>
                      <a:endParaRPr lang="en-GB" sz="160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8060" marR="48060" marT="48060" marB="4806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dirty="0">
                          <a:effectLst/>
                        </a:rPr>
                        <a:t>It is used for single-byte character data. Its range goes up to 2</a:t>
                      </a:r>
                      <a:r>
                        <a:rPr lang="en-GB" sz="1600" baseline="30000" dirty="0">
                          <a:effectLst/>
                        </a:rPr>
                        <a:t>32</a:t>
                      </a:r>
                      <a:r>
                        <a:rPr lang="en-GB" sz="1600" dirty="0">
                          <a:effectLst/>
                        </a:rPr>
                        <a:t>-1 bytes or 4 GB.</a:t>
                      </a:r>
                      <a:endParaRPr lang="en-GB" sz="160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8060" marR="48060" marT="48060" marB="4806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36188"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>
                          <a:effectLst/>
                        </a:rPr>
                        <a:t>NCLOB</a:t>
                      </a:r>
                      <a:endParaRPr lang="en-GB" sz="160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8060" marR="48060" marT="48060" marB="4806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dirty="0">
                          <a:effectLst/>
                        </a:rPr>
                        <a:t>It is used to specify single byte or fixed length </a:t>
                      </a:r>
                      <a:r>
                        <a:rPr lang="en-GB" sz="1600" dirty="0" err="1">
                          <a:effectLst/>
                        </a:rPr>
                        <a:t>multibyte</a:t>
                      </a:r>
                      <a:r>
                        <a:rPr lang="en-GB" sz="1600" dirty="0">
                          <a:effectLst/>
                        </a:rPr>
                        <a:t> national character set (NCHAR) data. Its range is up to 2</a:t>
                      </a:r>
                      <a:r>
                        <a:rPr lang="en-GB" sz="1600" baseline="30000" dirty="0">
                          <a:effectLst/>
                        </a:rPr>
                        <a:t>32</a:t>
                      </a:r>
                      <a:r>
                        <a:rPr lang="en-GB" sz="1600" dirty="0">
                          <a:effectLst/>
                        </a:rPr>
                        <a:t>-1 bytes or 4 GB.</a:t>
                      </a:r>
                      <a:endParaRPr lang="en-GB" sz="160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8060" marR="48060" marT="48060" marB="4806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82389"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>
                          <a:effectLst/>
                        </a:rPr>
                        <a:t>RAW(size)</a:t>
                      </a:r>
                      <a:endParaRPr lang="en-GB" sz="160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8060" marR="48060" marT="48060" marB="4806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dirty="0">
                          <a:effectLst/>
                        </a:rPr>
                        <a:t>It is used to specify variable length raw binary data. Its range is up to 2000 bytes per row. Its maximum size must be specified.</a:t>
                      </a:r>
                      <a:endParaRPr lang="en-GB" sz="160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8060" marR="48060" marT="48060" marB="4806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9558"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>
                          <a:effectLst/>
                        </a:rPr>
                        <a:t>LONG RAW</a:t>
                      </a:r>
                      <a:endParaRPr lang="en-GB" sz="160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8060" marR="48060" marT="48060" marB="4806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dirty="0">
                          <a:effectLst/>
                        </a:rPr>
                        <a:t>It is used to specify variable length raw binary data. Its range up to 2</a:t>
                      </a:r>
                      <a:r>
                        <a:rPr lang="en-GB" sz="1600" baseline="30000" dirty="0">
                          <a:effectLst/>
                        </a:rPr>
                        <a:t>31</a:t>
                      </a:r>
                      <a:r>
                        <a:rPr lang="en-GB" sz="1600" dirty="0">
                          <a:effectLst/>
                        </a:rPr>
                        <a:t>-1 bytes or 2 GB, per row.</a:t>
                      </a:r>
                      <a:endParaRPr lang="en-GB" sz="160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8060" marR="48060" marT="48060" marB="4806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390649" y="6453386"/>
            <a:ext cx="1697607" cy="404614"/>
          </a:xfrm>
        </p:spPr>
        <p:txBody>
          <a:bodyPr/>
          <a:lstStyle/>
          <a:p>
            <a:fld id="{22CE29FB-0B04-45A2-9772-05E837A57CBC}" type="datetime3">
              <a:rPr lang="en-US" noProof="0" smtClean="0"/>
              <a:t>11 March 2024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noProof="0" dirty="0"/>
              <a:t>ILAN TECH SOLUTIONS PVT LTD</a:t>
            </a:r>
          </a:p>
        </p:txBody>
      </p:sp>
    </p:spTree>
    <p:extLst>
      <p:ext uri="{BB962C8B-B14F-4D97-AF65-F5344CB8AC3E}">
        <p14:creationId xmlns:p14="http://schemas.microsoft.com/office/powerpoint/2010/main" val="3701149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DATA TYPE- EXAMPLES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599" y="1484671"/>
            <a:ext cx="9764973" cy="4382729"/>
          </a:xfrm>
        </p:spPr>
        <p:txBody>
          <a:bodyPr/>
          <a:lstStyle/>
          <a:p>
            <a:pPr marL="0" indent="0">
              <a:buNone/>
            </a:pPr>
            <a:endParaRPr lang="en-US" b="1" u="sng" dirty="0"/>
          </a:p>
          <a:p>
            <a:pPr marL="0" indent="0">
              <a:buNone/>
            </a:pPr>
            <a:r>
              <a:rPr lang="en-US" b="1" u="sng" dirty="0"/>
              <a:t>Binary Float and Binary Double:</a:t>
            </a:r>
            <a:endParaRPr lang="en-GB" b="1" u="sng" dirty="0"/>
          </a:p>
          <a:p>
            <a:pPr marL="0" indent="0">
              <a:buNone/>
            </a:pPr>
            <a:r>
              <a:rPr lang="en-GB" sz="2000" b="1" dirty="0"/>
              <a:t>CREATE TABLE </a:t>
            </a:r>
            <a:r>
              <a:rPr lang="en-GB" sz="2000" dirty="0" err="1"/>
              <a:t>binary_test</a:t>
            </a:r>
            <a:r>
              <a:rPr lang="en-GB" sz="2000" dirty="0"/>
              <a:t> ( </a:t>
            </a:r>
            <a:r>
              <a:rPr lang="en-GB" sz="2000" dirty="0" err="1"/>
              <a:t>bin_float</a:t>
            </a:r>
            <a:r>
              <a:rPr lang="en-GB" sz="2000" dirty="0"/>
              <a:t> </a:t>
            </a:r>
            <a:r>
              <a:rPr lang="en-GB" sz="2000" b="1" dirty="0"/>
              <a:t>BINARY_FLOAT</a:t>
            </a:r>
            <a:r>
              <a:rPr lang="en-GB" sz="2000" dirty="0"/>
              <a:t>, </a:t>
            </a:r>
            <a:r>
              <a:rPr lang="en-GB" sz="2000" dirty="0" err="1"/>
              <a:t>bin_double</a:t>
            </a:r>
            <a:r>
              <a:rPr lang="en-GB" sz="2000" dirty="0"/>
              <a:t> </a:t>
            </a:r>
            <a:r>
              <a:rPr lang="en-GB" sz="2000" b="1" dirty="0"/>
              <a:t>BINARY_DOUBLE</a:t>
            </a:r>
            <a:r>
              <a:rPr lang="en-GB" sz="2000" dirty="0"/>
              <a:t> );</a:t>
            </a:r>
          </a:p>
          <a:p>
            <a:pPr marL="0" indent="0">
              <a:buNone/>
            </a:pPr>
            <a:r>
              <a:rPr lang="en-GB" sz="2000" b="1" dirty="0"/>
              <a:t>INSERT INTO </a:t>
            </a:r>
            <a:r>
              <a:rPr lang="en-GB" sz="2000" dirty="0" err="1"/>
              <a:t>binary_test</a:t>
            </a:r>
            <a:r>
              <a:rPr lang="en-GB" sz="2000" dirty="0"/>
              <a:t> ( </a:t>
            </a:r>
            <a:r>
              <a:rPr lang="en-GB" sz="2000" dirty="0" err="1"/>
              <a:t>bin_float</a:t>
            </a:r>
            <a:r>
              <a:rPr lang="en-GB" sz="2000" dirty="0"/>
              <a:t>, </a:t>
            </a:r>
            <a:r>
              <a:rPr lang="en-GB" sz="2000" dirty="0" err="1"/>
              <a:t>bin_double</a:t>
            </a:r>
            <a:r>
              <a:rPr lang="en-GB" sz="2000" dirty="0"/>
              <a:t> ) </a:t>
            </a:r>
          </a:p>
          <a:p>
            <a:pPr marL="0" indent="0">
              <a:buNone/>
            </a:pPr>
            <a:r>
              <a:rPr lang="en-GB" sz="2000" b="1" dirty="0"/>
              <a:t>VALUES</a:t>
            </a:r>
            <a:r>
              <a:rPr lang="en-GB" sz="2000" dirty="0"/>
              <a:t> ( BINARY_FLOAT_INFINITY, BINARY_DOUBLE_INFINITY );</a:t>
            </a:r>
            <a:endParaRPr lang="en-GB" sz="2000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390650" y="6453386"/>
            <a:ext cx="1626956" cy="404614"/>
          </a:xfrm>
        </p:spPr>
        <p:txBody>
          <a:bodyPr/>
          <a:lstStyle/>
          <a:p>
            <a:fld id="{5FDEEBF1-2201-4596-9CCC-3904BAA1D8D6}" type="datetime3">
              <a:rPr lang="en-US" noProof="0" smtClean="0"/>
              <a:t>11 March 2024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noProof="0" dirty="0"/>
              <a:t>ILAN TECH SOLUTIONS PVT LTD</a:t>
            </a:r>
          </a:p>
        </p:txBody>
      </p:sp>
    </p:spTree>
    <p:extLst>
      <p:ext uri="{BB962C8B-B14F-4D97-AF65-F5344CB8AC3E}">
        <p14:creationId xmlns:p14="http://schemas.microsoft.com/office/powerpoint/2010/main" val="16580089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DATA TYPE- EXAMPLES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US" b="1" u="sng" dirty="0"/>
              <a:t>Large object Data Type:</a:t>
            </a:r>
          </a:p>
          <a:p>
            <a:pPr marL="0" indent="0">
              <a:buNone/>
            </a:pPr>
            <a:endParaRPr lang="en-GB" b="1" u="sng" dirty="0"/>
          </a:p>
          <a:p>
            <a:pPr marL="0" indent="0">
              <a:buNone/>
            </a:pPr>
            <a:r>
              <a:rPr lang="en-GB" sz="2000" b="1" dirty="0"/>
              <a:t>CREATE</a:t>
            </a:r>
            <a:r>
              <a:rPr lang="en-GB" sz="2000" dirty="0"/>
              <a:t> </a:t>
            </a:r>
            <a:r>
              <a:rPr lang="en-GB" sz="2000" b="1" dirty="0"/>
              <a:t>TABLE</a:t>
            </a:r>
            <a:r>
              <a:rPr lang="en-GB" sz="2000" dirty="0"/>
              <a:t> Pictures ( ID </a:t>
            </a:r>
            <a:r>
              <a:rPr lang="en-GB" sz="2000" b="1" dirty="0"/>
              <a:t>NUMBER(12</a:t>
            </a:r>
            <a:r>
              <a:rPr lang="en-GB" sz="2000" dirty="0"/>
              <a:t>), </a:t>
            </a:r>
            <a:r>
              <a:rPr lang="en-GB" sz="2000" dirty="0" err="1"/>
              <a:t>PicName</a:t>
            </a:r>
            <a:r>
              <a:rPr lang="en-GB" sz="2000" dirty="0"/>
              <a:t> </a:t>
            </a:r>
            <a:r>
              <a:rPr lang="en-GB" sz="2000" b="1" dirty="0"/>
              <a:t>VARCHAR2(20</a:t>
            </a:r>
            <a:r>
              <a:rPr lang="en-GB" sz="2000" dirty="0"/>
              <a:t>), Picture </a:t>
            </a:r>
            <a:r>
              <a:rPr lang="en-GB" sz="2000" b="1" dirty="0"/>
              <a:t>BLOB</a:t>
            </a:r>
            <a:r>
              <a:rPr lang="en-GB" sz="2000" dirty="0"/>
              <a:t> )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GB" sz="2000" b="1" dirty="0"/>
              <a:t>CREATE TABLE </a:t>
            </a:r>
            <a:r>
              <a:rPr lang="en-GB" sz="2000" dirty="0" err="1"/>
              <a:t>ClobTable</a:t>
            </a:r>
            <a:r>
              <a:rPr lang="en-GB" sz="2000" dirty="0"/>
              <a:t> ( ID </a:t>
            </a:r>
            <a:r>
              <a:rPr lang="en-GB" sz="2000" b="1" dirty="0"/>
              <a:t>NUMBER</a:t>
            </a:r>
            <a:r>
              <a:rPr lang="en-GB" sz="2000" dirty="0"/>
              <a:t>, Name </a:t>
            </a:r>
            <a:r>
              <a:rPr lang="en-GB" sz="2000" b="1" dirty="0"/>
              <a:t>VARCHAR2(30</a:t>
            </a:r>
            <a:r>
              <a:rPr lang="en-GB" sz="2000" dirty="0"/>
              <a:t>), Value </a:t>
            </a:r>
            <a:r>
              <a:rPr lang="en-GB" sz="2000" b="1" dirty="0"/>
              <a:t>CLOB</a:t>
            </a:r>
            <a:r>
              <a:rPr lang="en-GB" sz="2000" dirty="0"/>
              <a:t> 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390650" y="6453386"/>
            <a:ext cx="2387720" cy="404614"/>
          </a:xfrm>
        </p:spPr>
        <p:txBody>
          <a:bodyPr/>
          <a:lstStyle/>
          <a:p>
            <a:fld id="{B6FA4733-07DC-4DE4-8C37-7B1647F4FB60}" type="datetime3">
              <a:rPr lang="en-US" noProof="0" smtClean="0"/>
              <a:t>11 March 2024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noProof="0" dirty="0"/>
              <a:t>ILAN TECH SOLUTIONS PVT LTD</a:t>
            </a:r>
          </a:p>
        </p:txBody>
      </p:sp>
    </p:spTree>
    <p:extLst>
      <p:ext uri="{BB962C8B-B14F-4D97-AF65-F5344CB8AC3E}">
        <p14:creationId xmlns:p14="http://schemas.microsoft.com/office/powerpoint/2010/main" val="39569065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A187F3-6B4A-40F1-BCC1-2E7D4A05E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THANK YOU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E1C31C-6A75-47C1-AAD7-E253BC28F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380D2-313C-42F6-AAB3-6D4F478521C8}" type="datetime3">
              <a:rPr lang="en-US" noProof="0" smtClean="0"/>
              <a:t>11 March 2024</a:t>
            </a:fld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0F5531-AD98-40D7-8366-4ADFAD2FE8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ILAN TECH SOLUTIONS PVT LTD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294778354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ustom 2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76923C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9">
      <a:majorFont>
        <a:latin typeface="Impact"/>
        <a:ea typeface=""/>
        <a:cs typeface=""/>
      </a:majorFont>
      <a:minorFont>
        <a:latin typeface="Arial"/>
        <a:ea typeface=""/>
        <a:cs typeface="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22874644_Trading cards_AAS_v3" id="{4E496154-558D-4612-A753-0794614ED79B}" vid="{A8FAAD10-755F-4F52-9B7F-8A15476B6C2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E1ED4930C20154BAB414B847AA8549E" ma:contentTypeVersion="13" ma:contentTypeDescription="Create a new document." ma:contentTypeScope="" ma:versionID="d1cce179af35212ee374663c87e9d408">
  <xsd:schema xmlns:xsd="http://www.w3.org/2001/XMLSchema" xmlns:xs="http://www.w3.org/2001/XMLSchema" xmlns:p="http://schemas.microsoft.com/office/2006/metadata/properties" xmlns:ns2="5c5dcfbf-5349-49e7-84f6-5b2c753a5507" xmlns:ns3="d2ec85fb-ad22-447d-be83-2498face70d6" targetNamespace="http://schemas.microsoft.com/office/2006/metadata/properties" ma:root="true" ma:fieldsID="10fd6a3493b4de48da48ebb2c0355baf" ns2:_="" ns3:_="">
    <xsd:import namespace="5c5dcfbf-5349-49e7-84f6-5b2c753a5507"/>
    <xsd:import namespace="d2ec85fb-ad22-447d-be83-2498face70d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SearchPropertie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5dcfbf-5349-49e7-84f6-5b2c753a55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660d0d68-971c-45f1-b5ee-a54d01a6cd6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ec85fb-ad22-447d-be83-2498face70d6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dfc1c048-22d6-4b5f-bfbe-8ef187f75fc6}" ma:internalName="TaxCatchAll" ma:showField="CatchAllData" ma:web="d2ec85fb-ad22-447d-be83-2498face70d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2ec85fb-ad22-447d-be83-2498face70d6" xsi:nil="true"/>
    <lcf76f155ced4ddcb4097134ff3c332f xmlns="5c5dcfbf-5349-49e7-84f6-5b2c753a550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6954B88-4FB3-4C82-B587-92CE30DE7C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5dcfbf-5349-49e7-84f6-5b2c753a5507"/>
    <ds:schemaRef ds:uri="d2ec85fb-ad22-447d-be83-2498face70d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6F44E19-6F9C-40C6-8F6B-82886B90190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505DA89-9689-4EB7-83A3-32913C232C3C}">
  <ds:schemaRefs>
    <ds:schemaRef ds:uri="http://schemas.microsoft.com/office/2006/documentManagement/types"/>
    <ds:schemaRef ds:uri="16c05727-aa75-4e4a-9b5f-8a80a1165891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71af3243-3dd4-4a8d-8c0d-dd76da1f02a5"/>
    <ds:schemaRef ds:uri="http://www.w3.org/XML/1998/namespace"/>
    <ds:schemaRef ds:uri="http://purl.org/dc/dcmitype/"/>
    <ds:schemaRef ds:uri="d2ec85fb-ad22-447d-be83-2498face70d6"/>
    <ds:schemaRef ds:uri="5c5dcfbf-5349-49e7-84f6-5b2c753a5507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Trading cards</Template>
  <TotalTime>1619</TotalTime>
  <Words>788</Words>
  <Application>Microsoft Office PowerPoint</Application>
  <PresentationFormat>Widescreen</PresentationFormat>
  <Paragraphs>96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Crop</vt:lpstr>
      <vt:lpstr>SQL DATA TYPES </vt:lpstr>
      <vt:lpstr>DATA TYPES </vt:lpstr>
      <vt:lpstr>String data types</vt:lpstr>
      <vt:lpstr>Numeric Data Types</vt:lpstr>
      <vt:lpstr>Date and Time Data Types</vt:lpstr>
      <vt:lpstr>DATA TYPE- EXAMPLES</vt:lpstr>
      <vt:lpstr>Large Object Data Types (LOB Types)</vt:lpstr>
      <vt:lpstr>DATA TYPE- EXAMPLES</vt:lpstr>
      <vt:lpstr>DATA TYPE- EXAMPLES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Trading cards</dc:title>
  <dc:creator>Ranjith Selvam</dc:creator>
  <cp:lastModifiedBy>Ilan Freelancing Team</cp:lastModifiedBy>
  <cp:revision>31</cp:revision>
  <dcterms:created xsi:type="dcterms:W3CDTF">2021-04-12T07:35:33Z</dcterms:created>
  <dcterms:modified xsi:type="dcterms:W3CDTF">2024-03-12T05:51:46Z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0x010100AE1ED4930C20154BAB414B847AA8549E</vt:lpwstr>
  </property>
  <property fmtid="{D5CDD505-2E9C-101B-9397-08002B2CF9AE}" pid="3" name="MediaServiceImageTags">
    <vt:lpwstr/>
  </property>
</Properties>
</file>